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9" r:id="rId1"/>
  </p:sldMasterIdLst>
  <p:notesMasterIdLst>
    <p:notesMasterId r:id="rId36"/>
  </p:notesMasterIdLst>
  <p:sldIdLst>
    <p:sldId id="310" r:id="rId2"/>
    <p:sldId id="312" r:id="rId3"/>
    <p:sldId id="256" r:id="rId4"/>
    <p:sldId id="257" r:id="rId5"/>
    <p:sldId id="293" r:id="rId6"/>
    <p:sldId id="295" r:id="rId7"/>
    <p:sldId id="307" r:id="rId8"/>
    <p:sldId id="296" r:id="rId9"/>
    <p:sldId id="297" r:id="rId10"/>
    <p:sldId id="298" r:id="rId11"/>
    <p:sldId id="299" r:id="rId12"/>
    <p:sldId id="300" r:id="rId13"/>
    <p:sldId id="301" r:id="rId14"/>
    <p:sldId id="302" r:id="rId15"/>
    <p:sldId id="305" r:id="rId16"/>
    <p:sldId id="294" r:id="rId17"/>
    <p:sldId id="260" r:id="rId18"/>
    <p:sldId id="261" r:id="rId19"/>
    <p:sldId id="262" r:id="rId20"/>
    <p:sldId id="263" r:id="rId21"/>
    <p:sldId id="265" r:id="rId22"/>
    <p:sldId id="269" r:id="rId23"/>
    <p:sldId id="270" r:id="rId24"/>
    <p:sldId id="278" r:id="rId25"/>
    <p:sldId id="279" r:id="rId26"/>
    <p:sldId id="281" r:id="rId27"/>
    <p:sldId id="285" r:id="rId28"/>
    <p:sldId id="289" r:id="rId29"/>
    <p:sldId id="303" r:id="rId30"/>
    <p:sldId id="290" r:id="rId31"/>
    <p:sldId id="291" r:id="rId32"/>
    <p:sldId id="308" r:id="rId33"/>
    <p:sldId id="309" r:id="rId34"/>
    <p:sldId id="311" r:id="rId35"/>
  </p:sldIdLst>
  <p:sldSz cx="9144000" cy="6858000" type="screen4x3"/>
  <p:notesSz cx="6858000" cy="9144000"/>
  <p:defaultTextStyle>
    <a:defPPr>
      <a:defRPr lang="es-E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8" d="100"/>
          <a:sy n="118" d="100"/>
        </p:scale>
        <p:origin x="1738" y="8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Shape 3">
            <a:extLst>
              <a:ext uri="{FF2B5EF4-FFF2-40B4-BE49-F238E27FC236}">
                <a16:creationId xmlns:a16="http://schemas.microsoft.com/office/drawing/2014/main" id="{9AF826E8-0FE6-4CAF-AFEB-BCAD0075700D}"/>
              </a:ext>
            </a:extLst>
          </p:cNvPr>
          <p:cNvSpPr txBox="1">
            <a:spLocks noGrp="1"/>
          </p:cNvSpPr>
          <p:nvPr>
            <p:ph type="hdr" idx="2"/>
          </p:nvPr>
        </p:nvSpPr>
        <p:spPr bwMode="auto">
          <a:xfrm>
            <a:off x="0" y="0"/>
            <a:ext cx="2971800" cy="457200"/>
          </a:xfrm>
          <a:prstGeom prst="rect">
            <a:avLst/>
          </a:prstGeom>
          <a:noFill/>
          <a:ln w="9525">
            <a:noFill/>
            <a:miter lim="800000"/>
            <a:headEnd/>
            <a:tailEnd/>
          </a:ln>
        </p:spPr>
        <p:txBody>
          <a:bodyPr vert="horz" wrap="square" lIns="91425" tIns="91425" rIns="91425" bIns="91425" numCol="1" anchor="t" anchorCtr="0" compatLnSpc="1">
            <a:prstTxWarp prst="textNoShape">
              <a:avLst/>
            </a:prstTxWarp>
          </a:bodyPr>
          <a:lstStyle>
            <a:lvl1pPr eaLnBrk="1" hangingPunct="1">
              <a:defRPr sz="1200">
                <a:latin typeface="Calibri" pitchFamily="34" charset="0"/>
                <a:cs typeface="Arial" panose="020B0604020202020204" pitchFamily="34" charset="0"/>
                <a:sym typeface="Calibri" pitchFamily="34" charset="0"/>
              </a:defRPr>
            </a:lvl1pPr>
          </a:lstStyle>
          <a:p>
            <a:pPr>
              <a:defRPr/>
            </a:pPr>
            <a:endParaRPr lang="es-ES"/>
          </a:p>
        </p:txBody>
      </p:sp>
      <p:sp>
        <p:nvSpPr>
          <p:cNvPr id="39939" name="Shape 4">
            <a:extLst>
              <a:ext uri="{FF2B5EF4-FFF2-40B4-BE49-F238E27FC236}">
                <a16:creationId xmlns:a16="http://schemas.microsoft.com/office/drawing/2014/main" id="{1B6E3EC9-2C80-4840-ABF7-D133E1516082}"/>
              </a:ext>
            </a:extLst>
          </p:cNvPr>
          <p:cNvSpPr txBox="1">
            <a:spLocks noGrp="1"/>
          </p:cNvSpPr>
          <p:nvPr>
            <p:ph type="dt" idx="10"/>
          </p:nvPr>
        </p:nvSpPr>
        <p:spPr bwMode="auto">
          <a:xfrm>
            <a:off x="3884613" y="0"/>
            <a:ext cx="2971800" cy="457200"/>
          </a:xfrm>
          <a:prstGeom prst="rect">
            <a:avLst/>
          </a:prstGeom>
          <a:noFill/>
          <a:ln w="9525">
            <a:noFill/>
            <a:miter lim="800000"/>
            <a:headEnd/>
            <a:tailEnd/>
          </a:ln>
        </p:spPr>
        <p:txBody>
          <a:bodyPr vert="horz" wrap="square" lIns="91425" tIns="91425" rIns="91425" bIns="91425" numCol="1" anchor="t" anchorCtr="0" compatLnSpc="1">
            <a:prstTxWarp prst="textNoShape">
              <a:avLst/>
            </a:prstTxWarp>
          </a:bodyPr>
          <a:lstStyle>
            <a:lvl1pPr algn="r" eaLnBrk="1" hangingPunct="1">
              <a:defRPr sz="1200">
                <a:latin typeface="Calibri" pitchFamily="34" charset="0"/>
                <a:cs typeface="Arial" panose="020B0604020202020204" pitchFamily="34" charset="0"/>
                <a:sym typeface="Calibri" pitchFamily="34" charset="0"/>
              </a:defRPr>
            </a:lvl1pPr>
          </a:lstStyle>
          <a:p>
            <a:pPr>
              <a:defRPr/>
            </a:pPr>
            <a:endParaRPr lang="es-ES"/>
          </a:p>
        </p:txBody>
      </p:sp>
      <p:sp>
        <p:nvSpPr>
          <p:cNvPr id="36868" name="Shape 5">
            <a:extLst>
              <a:ext uri="{FF2B5EF4-FFF2-40B4-BE49-F238E27FC236}">
                <a16:creationId xmlns:a16="http://schemas.microsoft.com/office/drawing/2014/main" id="{402B0DEB-ABA9-41B9-AC88-AFC32CE9A05C}"/>
              </a:ext>
            </a:extLst>
          </p:cNvPr>
          <p:cNvSpPr>
            <a:spLocks noGrp="1" noRot="1" noChangeAspect="1"/>
          </p:cNvSpPr>
          <p:nvPr>
            <p:ph type="sldImg" idx="3"/>
          </p:nvPr>
        </p:nvSpPr>
        <p:spPr bwMode="auto">
          <a:xfrm>
            <a:off x="1143000" y="685800"/>
            <a:ext cx="4572000" cy="3429000"/>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6" name="Shape 6">
            <a:extLst>
              <a:ext uri="{FF2B5EF4-FFF2-40B4-BE49-F238E27FC236}">
                <a16:creationId xmlns:a16="http://schemas.microsoft.com/office/drawing/2014/main" id="{11C8EE01-ACA3-4E23-B003-D0336705BE76}"/>
              </a:ext>
            </a:extLst>
          </p:cNvPr>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pPr lvl="0"/>
            <a:endParaRPr noProof="0">
              <a:sym typeface="Calibri"/>
            </a:endParaRPr>
          </a:p>
        </p:txBody>
      </p:sp>
      <p:sp>
        <p:nvSpPr>
          <p:cNvPr id="39942" name="Shape 7">
            <a:extLst>
              <a:ext uri="{FF2B5EF4-FFF2-40B4-BE49-F238E27FC236}">
                <a16:creationId xmlns:a16="http://schemas.microsoft.com/office/drawing/2014/main" id="{D6BD1BB4-4D01-45CE-8EFA-8F1BE37281A6}"/>
              </a:ext>
            </a:extLst>
          </p:cNvPr>
          <p:cNvSpPr txBox="1">
            <a:spLocks noGrp="1"/>
          </p:cNvSpPr>
          <p:nvPr>
            <p:ph type="ftr" idx="11"/>
          </p:nvPr>
        </p:nvSpPr>
        <p:spPr bwMode="auto">
          <a:xfrm>
            <a:off x="0" y="8685213"/>
            <a:ext cx="2971800" cy="457200"/>
          </a:xfrm>
          <a:prstGeom prst="rect">
            <a:avLst/>
          </a:prstGeom>
          <a:noFill/>
          <a:ln w="9525">
            <a:noFill/>
            <a:miter lim="800000"/>
            <a:headEnd/>
            <a:tailEnd/>
          </a:ln>
        </p:spPr>
        <p:txBody>
          <a:bodyPr vert="horz" wrap="square" lIns="91425" tIns="91425" rIns="91425" bIns="91425" numCol="1" anchor="b" anchorCtr="0" compatLnSpc="1">
            <a:prstTxWarp prst="textNoShape">
              <a:avLst/>
            </a:prstTxWarp>
          </a:bodyPr>
          <a:lstStyle>
            <a:lvl1pPr eaLnBrk="1" hangingPunct="1">
              <a:defRPr sz="1200">
                <a:latin typeface="Calibri" pitchFamily="34" charset="0"/>
                <a:cs typeface="Arial" panose="020B0604020202020204" pitchFamily="34" charset="0"/>
                <a:sym typeface="Calibri" pitchFamily="34" charset="0"/>
              </a:defRPr>
            </a:lvl1pPr>
          </a:lstStyle>
          <a:p>
            <a:pPr>
              <a:defRPr/>
            </a:pPr>
            <a:endParaRPr lang="es-ES"/>
          </a:p>
        </p:txBody>
      </p:sp>
      <p:sp>
        <p:nvSpPr>
          <p:cNvPr id="39943" name="Shape 8">
            <a:extLst>
              <a:ext uri="{FF2B5EF4-FFF2-40B4-BE49-F238E27FC236}">
                <a16:creationId xmlns:a16="http://schemas.microsoft.com/office/drawing/2014/main" id="{694FBAB8-E9A9-4B18-AAC2-5A6CF0E1D2D6}"/>
              </a:ext>
            </a:extLst>
          </p:cNvPr>
          <p:cNvSpPr txBox="1">
            <a:spLocks noGrp="1"/>
          </p:cNvSpPr>
          <p:nvPr>
            <p:ph type="sldNum" idx="12"/>
          </p:nvPr>
        </p:nvSpPr>
        <p:spPr bwMode="auto">
          <a:xfrm>
            <a:off x="3884613" y="8685213"/>
            <a:ext cx="2971800" cy="457200"/>
          </a:xfrm>
          <a:prstGeom prst="rect">
            <a:avLst/>
          </a:prstGeom>
          <a:noFill/>
          <a:ln w="9525">
            <a:noFill/>
            <a:miter lim="800000"/>
            <a:headEnd/>
            <a:tailEnd/>
          </a:ln>
        </p:spPr>
        <p:txBody>
          <a:bodyPr vert="horz" wrap="square" lIns="91425" tIns="45700" rIns="91425" bIns="45700" numCol="1" anchor="b" anchorCtr="0" compatLnSpc="1">
            <a:prstTxWarp prst="textNoShape">
              <a:avLst/>
            </a:prstTxWarp>
          </a:bodyPr>
          <a:lstStyle>
            <a:lvl1pPr algn="r" eaLnBrk="1" hangingPunct="1">
              <a:buSzPct val="25000"/>
              <a:defRPr sz="1200">
                <a:latin typeface="Calibri" panose="020F0502020204030204" pitchFamily="34" charset="0"/>
                <a:sym typeface="Calibri" panose="020F0502020204030204" pitchFamily="34" charset="0"/>
              </a:defRPr>
            </a:lvl1pPr>
          </a:lstStyle>
          <a:p>
            <a:fld id="{E2155260-CE8C-45DF-87D2-06D9C231BE53}" type="slidenum">
              <a:rPr lang="es-ES" altLang="es-ES"/>
              <a:pPr/>
              <a:t>‹Nº›</a:t>
            </a:fld>
            <a:endParaRPr lang="es-ES" altLang="es-ES"/>
          </a:p>
        </p:txBody>
      </p:sp>
    </p:spTree>
  </p:cSld>
  <p:clrMap bg1="lt1" tx1="dk1" bg2="dk2" tx2="lt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7890" name="Shape 85">
            <a:extLst>
              <a:ext uri="{FF2B5EF4-FFF2-40B4-BE49-F238E27FC236}">
                <a16:creationId xmlns:a16="http://schemas.microsoft.com/office/drawing/2014/main" id="{584612D6-20BC-4C1C-B434-8C9CAAA3C299}"/>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s-ES" altLang="es-ES">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37891" name="Shape 86">
            <a:extLst>
              <a:ext uri="{FF2B5EF4-FFF2-40B4-BE49-F238E27FC236}">
                <a16:creationId xmlns:a16="http://schemas.microsoft.com/office/drawing/2014/main" id="{66253675-090E-4144-A185-76B99BAD5FE8}"/>
              </a:ext>
            </a:extLst>
          </p:cNvPr>
          <p:cNvSpPr>
            <a:spLocks noGrp="1" noRot="1" noChangeAspect="1" noTextEdit="1"/>
          </p:cNvSpPr>
          <p:nvPr>
            <p:ph type="sldImg" idx="2"/>
          </p:nvPr>
        </p:nvSpPr>
        <p:spPr>
          <a:ln>
            <a:miter lim="800000"/>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7106" name="Shape 91">
            <a:extLst>
              <a:ext uri="{FF2B5EF4-FFF2-40B4-BE49-F238E27FC236}">
                <a16:creationId xmlns:a16="http://schemas.microsoft.com/office/drawing/2014/main" id="{30DA532B-A277-4462-9B49-257599EA4578}"/>
              </a:ext>
            </a:extLst>
          </p:cNvPr>
          <p:cNvSpPr>
            <a:spLocks noGrp="1" noRot="1" noChangeAspect="1" noTextEdit="1"/>
          </p:cNvSpPr>
          <p:nvPr>
            <p:ph type="sldImg" idx="2"/>
          </p:nvPr>
        </p:nvSpPr>
        <p:spPr>
          <a:noFill/>
          <a:ln cap="flat">
            <a:headEnd type="none" w="med" len="med"/>
            <a:tailEnd type="none" w="med" len="med"/>
          </a:ln>
        </p:spPr>
      </p:sp>
      <p:sp>
        <p:nvSpPr>
          <p:cNvPr id="47107" name="Shape 92">
            <a:extLst>
              <a:ext uri="{FF2B5EF4-FFF2-40B4-BE49-F238E27FC236}">
                <a16:creationId xmlns:a16="http://schemas.microsoft.com/office/drawing/2014/main" id="{9AF126EC-7CEF-4F36-AFF2-5C1E82D28B9B}"/>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00" bIns="45700" numCol="1" compatLnSpc="1">
            <a:prstTxWarp prst="textNoShape">
              <a:avLst/>
            </a:prstTxWarp>
          </a:bodyPr>
          <a:lstStyle/>
          <a:p>
            <a:pPr eaLnBrk="1" hangingPunct="1">
              <a:spcBef>
                <a:spcPct val="0"/>
              </a:spcBef>
              <a:buSzPct val="25000"/>
            </a:pPr>
            <a:endParaRPr lang="es-ES" altLang="es-ES">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47108" name="Shape 93">
            <a:extLst>
              <a:ext uri="{FF2B5EF4-FFF2-40B4-BE49-F238E27FC236}">
                <a16:creationId xmlns:a16="http://schemas.microsoft.com/office/drawing/2014/main" id="{FEAC5016-94B3-457B-ADD2-84A63A6D69F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214A285F-F850-418E-B176-4473928ABCA4}" type="slidenum">
              <a:rPr lang="es-ES" altLang="es-ES" sz="1200">
                <a:latin typeface="Calibri" panose="020F0502020204030204" pitchFamily="34" charset="0"/>
                <a:sym typeface="Calibri" panose="020F0502020204030204" pitchFamily="34" charset="0"/>
              </a:rPr>
              <a:pPr/>
              <a:t>12</a:t>
            </a:fld>
            <a:endParaRPr lang="es-ES" altLang="es-ES" sz="1200">
              <a:latin typeface="Calibri" panose="020F0502020204030204" pitchFamily="34" charset="0"/>
              <a:sym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8130" name="Shape 91">
            <a:extLst>
              <a:ext uri="{FF2B5EF4-FFF2-40B4-BE49-F238E27FC236}">
                <a16:creationId xmlns:a16="http://schemas.microsoft.com/office/drawing/2014/main" id="{5D4815A7-2C3C-4060-8834-FA4688947089}"/>
              </a:ext>
            </a:extLst>
          </p:cNvPr>
          <p:cNvSpPr>
            <a:spLocks noGrp="1" noRot="1" noChangeAspect="1" noTextEdit="1"/>
          </p:cNvSpPr>
          <p:nvPr>
            <p:ph type="sldImg" idx="2"/>
          </p:nvPr>
        </p:nvSpPr>
        <p:spPr>
          <a:noFill/>
          <a:ln cap="flat">
            <a:headEnd type="none" w="med" len="med"/>
            <a:tailEnd type="none" w="med" len="med"/>
          </a:ln>
        </p:spPr>
      </p:sp>
      <p:sp>
        <p:nvSpPr>
          <p:cNvPr id="48131" name="Shape 92">
            <a:extLst>
              <a:ext uri="{FF2B5EF4-FFF2-40B4-BE49-F238E27FC236}">
                <a16:creationId xmlns:a16="http://schemas.microsoft.com/office/drawing/2014/main" id="{6C754585-D7B5-48E8-B9F2-DB174F900DD2}"/>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00" bIns="45700" numCol="1" compatLnSpc="1">
            <a:prstTxWarp prst="textNoShape">
              <a:avLst/>
            </a:prstTxWarp>
          </a:bodyPr>
          <a:lstStyle/>
          <a:p>
            <a:pPr eaLnBrk="1" hangingPunct="1">
              <a:spcBef>
                <a:spcPct val="0"/>
              </a:spcBef>
              <a:buSzPct val="25000"/>
            </a:pPr>
            <a:endParaRPr lang="es-ES" altLang="es-ES">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48132" name="Shape 93">
            <a:extLst>
              <a:ext uri="{FF2B5EF4-FFF2-40B4-BE49-F238E27FC236}">
                <a16:creationId xmlns:a16="http://schemas.microsoft.com/office/drawing/2014/main" id="{60DD2529-92BA-45D7-B00D-C8F3509BA61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BE742BBA-DC89-4338-9533-2A417B8F8F8C}" type="slidenum">
              <a:rPr lang="es-ES" altLang="es-ES" sz="1200">
                <a:latin typeface="Calibri" panose="020F0502020204030204" pitchFamily="34" charset="0"/>
                <a:sym typeface="Calibri" panose="020F0502020204030204" pitchFamily="34" charset="0"/>
              </a:rPr>
              <a:pPr/>
              <a:t>13</a:t>
            </a:fld>
            <a:endParaRPr lang="es-ES" altLang="es-ES" sz="1200">
              <a:latin typeface="Calibri" panose="020F0502020204030204" pitchFamily="34" charset="0"/>
              <a:sym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9154" name="Shape 91">
            <a:extLst>
              <a:ext uri="{FF2B5EF4-FFF2-40B4-BE49-F238E27FC236}">
                <a16:creationId xmlns:a16="http://schemas.microsoft.com/office/drawing/2014/main" id="{3C3E20D4-75B4-4373-A76B-AAD6BA6EC4AE}"/>
              </a:ext>
            </a:extLst>
          </p:cNvPr>
          <p:cNvSpPr>
            <a:spLocks noGrp="1" noRot="1" noChangeAspect="1" noTextEdit="1"/>
          </p:cNvSpPr>
          <p:nvPr>
            <p:ph type="sldImg" idx="2"/>
          </p:nvPr>
        </p:nvSpPr>
        <p:spPr>
          <a:noFill/>
          <a:ln cap="flat">
            <a:headEnd type="none" w="med" len="med"/>
            <a:tailEnd type="none" w="med" len="med"/>
          </a:ln>
        </p:spPr>
      </p:sp>
      <p:sp>
        <p:nvSpPr>
          <p:cNvPr id="49155" name="Shape 92">
            <a:extLst>
              <a:ext uri="{FF2B5EF4-FFF2-40B4-BE49-F238E27FC236}">
                <a16:creationId xmlns:a16="http://schemas.microsoft.com/office/drawing/2014/main" id="{E1A2EF62-7C54-4065-8849-F6B59BB8D47C}"/>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00" bIns="45700" numCol="1" compatLnSpc="1">
            <a:prstTxWarp prst="textNoShape">
              <a:avLst/>
            </a:prstTxWarp>
          </a:bodyPr>
          <a:lstStyle/>
          <a:p>
            <a:pPr eaLnBrk="1" hangingPunct="1">
              <a:spcBef>
                <a:spcPct val="0"/>
              </a:spcBef>
              <a:buSzPct val="25000"/>
            </a:pPr>
            <a:endParaRPr lang="es-ES" altLang="es-ES">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49156" name="Shape 93">
            <a:extLst>
              <a:ext uri="{FF2B5EF4-FFF2-40B4-BE49-F238E27FC236}">
                <a16:creationId xmlns:a16="http://schemas.microsoft.com/office/drawing/2014/main" id="{A84C58B6-8954-46D0-B711-957F0AD66D3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3A7F9160-D313-4E48-B040-CA6BB6CA0D39}" type="slidenum">
              <a:rPr lang="es-ES" altLang="es-ES" sz="1200">
                <a:latin typeface="Calibri" panose="020F0502020204030204" pitchFamily="34" charset="0"/>
                <a:sym typeface="Calibri" panose="020F0502020204030204" pitchFamily="34" charset="0"/>
              </a:rPr>
              <a:pPr/>
              <a:t>14</a:t>
            </a:fld>
            <a:endParaRPr lang="es-ES" altLang="es-ES" sz="1200">
              <a:latin typeface="Calibri" panose="020F0502020204030204" pitchFamily="34" charset="0"/>
              <a:sym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0178" name="Shape 91">
            <a:extLst>
              <a:ext uri="{FF2B5EF4-FFF2-40B4-BE49-F238E27FC236}">
                <a16:creationId xmlns:a16="http://schemas.microsoft.com/office/drawing/2014/main" id="{E58E6B18-9CA3-46C7-AEAA-A3D76AE1DD76}"/>
              </a:ext>
            </a:extLst>
          </p:cNvPr>
          <p:cNvSpPr>
            <a:spLocks noGrp="1" noRot="1" noChangeAspect="1" noTextEdit="1"/>
          </p:cNvSpPr>
          <p:nvPr>
            <p:ph type="sldImg" idx="2"/>
          </p:nvPr>
        </p:nvSpPr>
        <p:spPr>
          <a:noFill/>
          <a:ln cap="flat">
            <a:headEnd type="none" w="med" len="med"/>
            <a:tailEnd type="none" w="med" len="med"/>
          </a:ln>
        </p:spPr>
      </p:sp>
      <p:sp>
        <p:nvSpPr>
          <p:cNvPr id="50179" name="Shape 92">
            <a:extLst>
              <a:ext uri="{FF2B5EF4-FFF2-40B4-BE49-F238E27FC236}">
                <a16:creationId xmlns:a16="http://schemas.microsoft.com/office/drawing/2014/main" id="{5A2258F2-A99A-4094-9B7E-EFF7628B8714}"/>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00" bIns="45700" numCol="1" compatLnSpc="1">
            <a:prstTxWarp prst="textNoShape">
              <a:avLst/>
            </a:prstTxWarp>
          </a:bodyPr>
          <a:lstStyle/>
          <a:p>
            <a:pPr eaLnBrk="1" hangingPunct="1">
              <a:spcBef>
                <a:spcPct val="0"/>
              </a:spcBef>
              <a:buSzPct val="25000"/>
            </a:pPr>
            <a:endParaRPr lang="es-ES" altLang="es-ES">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50180" name="Shape 93">
            <a:extLst>
              <a:ext uri="{FF2B5EF4-FFF2-40B4-BE49-F238E27FC236}">
                <a16:creationId xmlns:a16="http://schemas.microsoft.com/office/drawing/2014/main" id="{DFF13FF4-53CA-45E9-9B27-9B9771FC4BD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8AB83D4E-0BBE-4B03-91C7-98007B8DC100}" type="slidenum">
              <a:rPr lang="es-ES" altLang="es-ES" sz="1200">
                <a:latin typeface="Calibri" panose="020F0502020204030204" pitchFamily="34" charset="0"/>
                <a:sym typeface="Calibri" panose="020F0502020204030204" pitchFamily="34" charset="0"/>
              </a:rPr>
              <a:pPr/>
              <a:t>15</a:t>
            </a:fld>
            <a:endParaRPr lang="es-ES" altLang="es-ES" sz="1200">
              <a:latin typeface="Calibri" panose="020F0502020204030204" pitchFamily="34" charset="0"/>
              <a:sym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202" name="Shape 91">
            <a:extLst>
              <a:ext uri="{FF2B5EF4-FFF2-40B4-BE49-F238E27FC236}">
                <a16:creationId xmlns:a16="http://schemas.microsoft.com/office/drawing/2014/main" id="{4D5749EC-556B-486A-BECF-9DD76D4049EE}"/>
              </a:ext>
            </a:extLst>
          </p:cNvPr>
          <p:cNvSpPr>
            <a:spLocks noGrp="1" noRot="1" noChangeAspect="1" noTextEdit="1"/>
          </p:cNvSpPr>
          <p:nvPr>
            <p:ph type="sldImg" idx="2"/>
          </p:nvPr>
        </p:nvSpPr>
        <p:spPr>
          <a:noFill/>
          <a:ln cap="flat">
            <a:headEnd type="none" w="med" len="med"/>
            <a:tailEnd type="none" w="med" len="med"/>
          </a:ln>
        </p:spPr>
      </p:sp>
      <p:sp>
        <p:nvSpPr>
          <p:cNvPr id="51203" name="Shape 92">
            <a:extLst>
              <a:ext uri="{FF2B5EF4-FFF2-40B4-BE49-F238E27FC236}">
                <a16:creationId xmlns:a16="http://schemas.microsoft.com/office/drawing/2014/main" id="{4986804F-2898-4E22-BBD6-BB8F7F723A16}"/>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00" bIns="45700" numCol="1" compatLnSpc="1">
            <a:prstTxWarp prst="textNoShape">
              <a:avLst/>
            </a:prstTxWarp>
          </a:bodyPr>
          <a:lstStyle/>
          <a:p>
            <a:pPr eaLnBrk="1" hangingPunct="1">
              <a:spcBef>
                <a:spcPct val="0"/>
              </a:spcBef>
              <a:buSzPct val="25000"/>
            </a:pPr>
            <a:endParaRPr lang="es-ES" altLang="es-ES">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51204" name="Shape 93">
            <a:extLst>
              <a:ext uri="{FF2B5EF4-FFF2-40B4-BE49-F238E27FC236}">
                <a16:creationId xmlns:a16="http://schemas.microsoft.com/office/drawing/2014/main" id="{240667B9-5031-487C-83BA-40EB2810BB9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D66DE769-D966-4283-B4CB-79322A871A63}" type="slidenum">
              <a:rPr lang="es-ES" altLang="es-ES" sz="1200">
                <a:latin typeface="Calibri" panose="020F0502020204030204" pitchFamily="34" charset="0"/>
                <a:sym typeface="Calibri" panose="020F0502020204030204" pitchFamily="34" charset="0"/>
              </a:rPr>
              <a:pPr/>
              <a:t>16</a:t>
            </a:fld>
            <a:endParaRPr lang="es-ES" altLang="es-ES" sz="1200">
              <a:latin typeface="Calibri" panose="020F0502020204030204" pitchFamily="34" charset="0"/>
              <a:sym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2226" name="Shape 121">
            <a:extLst>
              <a:ext uri="{FF2B5EF4-FFF2-40B4-BE49-F238E27FC236}">
                <a16:creationId xmlns:a16="http://schemas.microsoft.com/office/drawing/2014/main" id="{3AEA4056-E339-4131-9A23-0DE65FB011B8}"/>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s-ES" altLang="es-ES">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52227" name="Shape 122">
            <a:extLst>
              <a:ext uri="{FF2B5EF4-FFF2-40B4-BE49-F238E27FC236}">
                <a16:creationId xmlns:a16="http://schemas.microsoft.com/office/drawing/2014/main" id="{B0B888AD-4214-43F6-8B5A-C678AB486202}"/>
              </a:ext>
            </a:extLst>
          </p:cNvPr>
          <p:cNvSpPr>
            <a:spLocks noGrp="1" noRot="1" noChangeAspect="1" noTextEdit="1"/>
          </p:cNvSpPr>
          <p:nvPr>
            <p:ph type="sldImg" idx="2"/>
          </p:nvPr>
        </p:nvSpPr>
        <p:spPr>
          <a:ln>
            <a:miter lim="800000"/>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3250" name="Shape 129">
            <a:extLst>
              <a:ext uri="{FF2B5EF4-FFF2-40B4-BE49-F238E27FC236}">
                <a16:creationId xmlns:a16="http://schemas.microsoft.com/office/drawing/2014/main" id="{7034DDDB-6333-415D-9E1C-67419C24A061}"/>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s-ES" altLang="es-ES">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53251" name="Shape 130">
            <a:extLst>
              <a:ext uri="{FF2B5EF4-FFF2-40B4-BE49-F238E27FC236}">
                <a16:creationId xmlns:a16="http://schemas.microsoft.com/office/drawing/2014/main" id="{5B790B60-6760-41C8-841D-CB869E3F79DC}"/>
              </a:ext>
            </a:extLst>
          </p:cNvPr>
          <p:cNvSpPr>
            <a:spLocks noGrp="1" noRot="1" noChangeAspect="1" noTextEdit="1"/>
          </p:cNvSpPr>
          <p:nvPr>
            <p:ph type="sldImg" idx="2"/>
          </p:nvPr>
        </p:nvSpPr>
        <p:spPr>
          <a:ln>
            <a:miter lim="800000"/>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4274" name="Shape 137">
            <a:extLst>
              <a:ext uri="{FF2B5EF4-FFF2-40B4-BE49-F238E27FC236}">
                <a16:creationId xmlns:a16="http://schemas.microsoft.com/office/drawing/2014/main" id="{4FDCC884-7FAF-446E-ABCF-3B4C6369E84D}"/>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s-ES" altLang="es-ES">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54275" name="Shape 138">
            <a:extLst>
              <a:ext uri="{FF2B5EF4-FFF2-40B4-BE49-F238E27FC236}">
                <a16:creationId xmlns:a16="http://schemas.microsoft.com/office/drawing/2014/main" id="{B6C82A89-D357-4BC5-9AB5-6751EC4EEFAD}"/>
              </a:ext>
            </a:extLst>
          </p:cNvPr>
          <p:cNvSpPr>
            <a:spLocks noGrp="1" noRot="1" noChangeAspect="1" noTextEdit="1"/>
          </p:cNvSpPr>
          <p:nvPr>
            <p:ph type="sldImg" idx="2"/>
          </p:nvPr>
        </p:nvSpPr>
        <p:spPr>
          <a:ln>
            <a:miter lim="800000"/>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5298" name="Shape 145">
            <a:extLst>
              <a:ext uri="{FF2B5EF4-FFF2-40B4-BE49-F238E27FC236}">
                <a16:creationId xmlns:a16="http://schemas.microsoft.com/office/drawing/2014/main" id="{40C2141B-4B2C-4F70-A558-7BEA7A9E0A37}"/>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s-ES" altLang="es-ES">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55299" name="Shape 146">
            <a:extLst>
              <a:ext uri="{FF2B5EF4-FFF2-40B4-BE49-F238E27FC236}">
                <a16:creationId xmlns:a16="http://schemas.microsoft.com/office/drawing/2014/main" id="{EA3C6257-4952-433B-B1FC-65285C60C2BC}"/>
              </a:ext>
            </a:extLst>
          </p:cNvPr>
          <p:cNvSpPr>
            <a:spLocks noGrp="1" noRot="1" noChangeAspect="1" noTextEdit="1"/>
          </p:cNvSpPr>
          <p:nvPr>
            <p:ph type="sldImg" idx="2"/>
          </p:nvPr>
        </p:nvSpPr>
        <p:spPr>
          <a:ln>
            <a:miter lim="800000"/>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6322" name="Shape 161">
            <a:extLst>
              <a:ext uri="{FF2B5EF4-FFF2-40B4-BE49-F238E27FC236}">
                <a16:creationId xmlns:a16="http://schemas.microsoft.com/office/drawing/2014/main" id="{3B6B8414-139B-459E-9FF4-3D99F2A3000F}"/>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s-ES" altLang="es-ES">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56323" name="Shape 162">
            <a:extLst>
              <a:ext uri="{FF2B5EF4-FFF2-40B4-BE49-F238E27FC236}">
                <a16:creationId xmlns:a16="http://schemas.microsoft.com/office/drawing/2014/main" id="{0E34AB4F-C897-4CA8-B73C-09EB01F003C8}"/>
              </a:ext>
            </a:extLst>
          </p:cNvPr>
          <p:cNvSpPr>
            <a:spLocks noGrp="1" noRot="1" noChangeAspect="1" noTextEdit="1"/>
          </p:cNvSpPr>
          <p:nvPr>
            <p:ph type="sldImg" idx="2"/>
          </p:nvPr>
        </p:nvSpPr>
        <p:spPr>
          <a:ln>
            <a:miter lim="800000"/>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8914" name="Shape 91">
            <a:extLst>
              <a:ext uri="{FF2B5EF4-FFF2-40B4-BE49-F238E27FC236}">
                <a16:creationId xmlns:a16="http://schemas.microsoft.com/office/drawing/2014/main" id="{D6A32874-4BBA-4272-99EE-E63187D55224}"/>
              </a:ext>
            </a:extLst>
          </p:cNvPr>
          <p:cNvSpPr>
            <a:spLocks noGrp="1" noRot="1" noChangeAspect="1" noTextEdit="1"/>
          </p:cNvSpPr>
          <p:nvPr>
            <p:ph type="sldImg" idx="2"/>
          </p:nvPr>
        </p:nvSpPr>
        <p:spPr>
          <a:noFill/>
          <a:ln cap="flat">
            <a:headEnd type="none" w="med" len="med"/>
            <a:tailEnd type="none" w="med" len="med"/>
          </a:ln>
        </p:spPr>
      </p:sp>
      <p:sp>
        <p:nvSpPr>
          <p:cNvPr id="38915" name="Shape 92">
            <a:extLst>
              <a:ext uri="{FF2B5EF4-FFF2-40B4-BE49-F238E27FC236}">
                <a16:creationId xmlns:a16="http://schemas.microsoft.com/office/drawing/2014/main" id="{A1346194-DE68-49A1-9736-C08F760B959B}"/>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00" bIns="45700" numCol="1" compatLnSpc="1">
            <a:prstTxWarp prst="textNoShape">
              <a:avLst/>
            </a:prstTxWarp>
          </a:bodyPr>
          <a:lstStyle/>
          <a:p>
            <a:pPr eaLnBrk="1" hangingPunct="1">
              <a:spcBef>
                <a:spcPct val="0"/>
              </a:spcBef>
              <a:buSzPct val="25000"/>
            </a:pPr>
            <a:endParaRPr lang="es-ES" altLang="es-ES">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38916" name="Shape 93">
            <a:extLst>
              <a:ext uri="{FF2B5EF4-FFF2-40B4-BE49-F238E27FC236}">
                <a16:creationId xmlns:a16="http://schemas.microsoft.com/office/drawing/2014/main" id="{2BD644E2-D051-4681-A45A-E48E7A40666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B6618960-A968-476D-A34D-360903E34803}" type="slidenum">
              <a:rPr lang="es-ES" altLang="es-ES" sz="1200">
                <a:latin typeface="Calibri" panose="020F0502020204030204" pitchFamily="34" charset="0"/>
                <a:sym typeface="Calibri" panose="020F0502020204030204" pitchFamily="34" charset="0"/>
              </a:rPr>
              <a:pPr/>
              <a:t>4</a:t>
            </a:fld>
            <a:endParaRPr lang="es-ES" altLang="es-ES" sz="1200">
              <a:latin typeface="Calibri" panose="020F0502020204030204" pitchFamily="34" charset="0"/>
              <a:sym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7346" name="Shape 193">
            <a:extLst>
              <a:ext uri="{FF2B5EF4-FFF2-40B4-BE49-F238E27FC236}">
                <a16:creationId xmlns:a16="http://schemas.microsoft.com/office/drawing/2014/main" id="{E9802672-8563-4AAD-A83E-3A9FC7208778}"/>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s-ES" altLang="es-ES">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57347" name="Shape 194">
            <a:extLst>
              <a:ext uri="{FF2B5EF4-FFF2-40B4-BE49-F238E27FC236}">
                <a16:creationId xmlns:a16="http://schemas.microsoft.com/office/drawing/2014/main" id="{489F42A8-C535-4F5D-B1DA-5FF62C0575A9}"/>
              </a:ext>
            </a:extLst>
          </p:cNvPr>
          <p:cNvSpPr>
            <a:spLocks noGrp="1" noRot="1" noChangeAspect="1" noTextEdit="1"/>
          </p:cNvSpPr>
          <p:nvPr>
            <p:ph type="sldImg" idx="2"/>
          </p:nvPr>
        </p:nvSpPr>
        <p:spPr>
          <a:ln>
            <a:miter lim="800000"/>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8370" name="Shape 201">
            <a:extLst>
              <a:ext uri="{FF2B5EF4-FFF2-40B4-BE49-F238E27FC236}">
                <a16:creationId xmlns:a16="http://schemas.microsoft.com/office/drawing/2014/main" id="{306A9724-3325-4A8E-A3FD-9ED498682008}"/>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s-ES" altLang="es-ES">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58371" name="Shape 202">
            <a:extLst>
              <a:ext uri="{FF2B5EF4-FFF2-40B4-BE49-F238E27FC236}">
                <a16:creationId xmlns:a16="http://schemas.microsoft.com/office/drawing/2014/main" id="{21A5688D-BCE0-4D6A-A441-A72B5C0AD32E}"/>
              </a:ext>
            </a:extLst>
          </p:cNvPr>
          <p:cNvSpPr>
            <a:spLocks noGrp="1" noRot="1" noChangeAspect="1" noTextEdit="1"/>
          </p:cNvSpPr>
          <p:nvPr>
            <p:ph type="sldImg" idx="2"/>
          </p:nvPr>
        </p:nvSpPr>
        <p:spPr>
          <a:ln>
            <a:miter lim="800000"/>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9394" name="Shape 268">
            <a:extLst>
              <a:ext uri="{FF2B5EF4-FFF2-40B4-BE49-F238E27FC236}">
                <a16:creationId xmlns:a16="http://schemas.microsoft.com/office/drawing/2014/main" id="{48C3CF6F-4538-4324-AD10-5F20B55F4FE2}"/>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s-ES" altLang="es-ES">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59395" name="Shape 269">
            <a:extLst>
              <a:ext uri="{FF2B5EF4-FFF2-40B4-BE49-F238E27FC236}">
                <a16:creationId xmlns:a16="http://schemas.microsoft.com/office/drawing/2014/main" id="{F64158FE-5618-4BC6-A6F3-90DC123CFF86}"/>
              </a:ext>
            </a:extLst>
          </p:cNvPr>
          <p:cNvSpPr>
            <a:spLocks noGrp="1" noRot="1" noChangeAspect="1" noTextEdit="1"/>
          </p:cNvSpPr>
          <p:nvPr>
            <p:ph type="sldImg" idx="2"/>
          </p:nvPr>
        </p:nvSpPr>
        <p:spPr>
          <a:ln>
            <a:miter lim="800000"/>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0418" name="Shape 276">
            <a:extLst>
              <a:ext uri="{FF2B5EF4-FFF2-40B4-BE49-F238E27FC236}">
                <a16:creationId xmlns:a16="http://schemas.microsoft.com/office/drawing/2014/main" id="{93EF2272-5BFE-4274-AE0E-3C41978D0E5D}"/>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s-ES" altLang="es-ES">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60419" name="Shape 277">
            <a:extLst>
              <a:ext uri="{FF2B5EF4-FFF2-40B4-BE49-F238E27FC236}">
                <a16:creationId xmlns:a16="http://schemas.microsoft.com/office/drawing/2014/main" id="{1F497320-75D1-4A2A-9439-4563469C1A28}"/>
              </a:ext>
            </a:extLst>
          </p:cNvPr>
          <p:cNvSpPr>
            <a:spLocks noGrp="1" noRot="1" noChangeAspect="1" noTextEdit="1"/>
          </p:cNvSpPr>
          <p:nvPr>
            <p:ph type="sldImg" idx="2"/>
          </p:nvPr>
        </p:nvSpPr>
        <p:spPr>
          <a:ln>
            <a:miter lim="800000"/>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2" name="Shape 292">
            <a:extLst>
              <a:ext uri="{FF2B5EF4-FFF2-40B4-BE49-F238E27FC236}">
                <a16:creationId xmlns:a16="http://schemas.microsoft.com/office/drawing/2014/main" id="{BEF9882E-3CCB-4F59-8F4B-8B39734FA17D}"/>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s-ES" altLang="es-ES">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61443" name="Shape 293">
            <a:extLst>
              <a:ext uri="{FF2B5EF4-FFF2-40B4-BE49-F238E27FC236}">
                <a16:creationId xmlns:a16="http://schemas.microsoft.com/office/drawing/2014/main" id="{A74DF059-5FD0-462E-B014-530F44251303}"/>
              </a:ext>
            </a:extLst>
          </p:cNvPr>
          <p:cNvSpPr>
            <a:spLocks noGrp="1" noRot="1" noChangeAspect="1" noTextEdit="1"/>
          </p:cNvSpPr>
          <p:nvPr>
            <p:ph type="sldImg" idx="2"/>
          </p:nvPr>
        </p:nvSpPr>
        <p:spPr>
          <a:ln>
            <a:miter lim="800000"/>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2466" name="Shape 324">
            <a:extLst>
              <a:ext uri="{FF2B5EF4-FFF2-40B4-BE49-F238E27FC236}">
                <a16:creationId xmlns:a16="http://schemas.microsoft.com/office/drawing/2014/main" id="{1A79513D-EB4B-4529-9CBB-2718FE1493FC}"/>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s-ES" altLang="es-ES">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62467" name="Shape 325">
            <a:extLst>
              <a:ext uri="{FF2B5EF4-FFF2-40B4-BE49-F238E27FC236}">
                <a16:creationId xmlns:a16="http://schemas.microsoft.com/office/drawing/2014/main" id="{3AB7FFB5-FC04-44F6-A256-4EBEE20BF2A5}"/>
              </a:ext>
            </a:extLst>
          </p:cNvPr>
          <p:cNvSpPr>
            <a:spLocks noGrp="1" noRot="1" noChangeAspect="1" noTextEdit="1"/>
          </p:cNvSpPr>
          <p:nvPr>
            <p:ph type="sldImg" idx="2"/>
          </p:nvPr>
        </p:nvSpPr>
        <p:spPr>
          <a:ln>
            <a:miter lim="800000"/>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3490" name="Shape 356">
            <a:extLst>
              <a:ext uri="{FF2B5EF4-FFF2-40B4-BE49-F238E27FC236}">
                <a16:creationId xmlns:a16="http://schemas.microsoft.com/office/drawing/2014/main" id="{1AE3DF86-1E5A-4130-BD4E-447172EF0DDB}"/>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s-ES" altLang="es-ES">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63491" name="Shape 357">
            <a:extLst>
              <a:ext uri="{FF2B5EF4-FFF2-40B4-BE49-F238E27FC236}">
                <a16:creationId xmlns:a16="http://schemas.microsoft.com/office/drawing/2014/main" id="{F4EA3504-1E98-42FC-83D4-797776683221}"/>
              </a:ext>
            </a:extLst>
          </p:cNvPr>
          <p:cNvSpPr>
            <a:spLocks noGrp="1" noRot="1" noChangeAspect="1" noTextEdit="1"/>
          </p:cNvSpPr>
          <p:nvPr>
            <p:ph type="sldImg" idx="2"/>
          </p:nvPr>
        </p:nvSpPr>
        <p:spPr>
          <a:ln>
            <a:miter lim="800000"/>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4514" name="Shape 356">
            <a:extLst>
              <a:ext uri="{FF2B5EF4-FFF2-40B4-BE49-F238E27FC236}">
                <a16:creationId xmlns:a16="http://schemas.microsoft.com/office/drawing/2014/main" id="{F3A2E84F-B051-407C-90F6-BBF1F0EA7264}"/>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s-ES" altLang="es-ES">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64515" name="Shape 357">
            <a:extLst>
              <a:ext uri="{FF2B5EF4-FFF2-40B4-BE49-F238E27FC236}">
                <a16:creationId xmlns:a16="http://schemas.microsoft.com/office/drawing/2014/main" id="{979BE7F6-5AB0-4F19-B39B-AA7C8D5C310F}"/>
              </a:ext>
            </a:extLst>
          </p:cNvPr>
          <p:cNvSpPr>
            <a:spLocks noGrp="1" noRot="1" noChangeAspect="1" noTextEdit="1"/>
          </p:cNvSpPr>
          <p:nvPr>
            <p:ph type="sldImg" idx="2"/>
          </p:nvPr>
        </p:nvSpPr>
        <p:spPr>
          <a:ln>
            <a:miter lim="800000"/>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5538" name="Shape 364">
            <a:extLst>
              <a:ext uri="{FF2B5EF4-FFF2-40B4-BE49-F238E27FC236}">
                <a16:creationId xmlns:a16="http://schemas.microsoft.com/office/drawing/2014/main" id="{5B67732B-1578-4001-924D-4488B7A571BB}"/>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s-ES" altLang="es-ES">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65539" name="Shape 365">
            <a:extLst>
              <a:ext uri="{FF2B5EF4-FFF2-40B4-BE49-F238E27FC236}">
                <a16:creationId xmlns:a16="http://schemas.microsoft.com/office/drawing/2014/main" id="{19DC1D38-EB3D-4C45-B7B5-5910289DA7EB}"/>
              </a:ext>
            </a:extLst>
          </p:cNvPr>
          <p:cNvSpPr>
            <a:spLocks noGrp="1" noRot="1" noChangeAspect="1" noTextEdit="1"/>
          </p:cNvSpPr>
          <p:nvPr>
            <p:ph type="sldImg" idx="2"/>
          </p:nvPr>
        </p:nvSpPr>
        <p:spPr>
          <a:ln>
            <a:miter lim="800000"/>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6562" name="Shape 372">
            <a:extLst>
              <a:ext uri="{FF2B5EF4-FFF2-40B4-BE49-F238E27FC236}">
                <a16:creationId xmlns:a16="http://schemas.microsoft.com/office/drawing/2014/main" id="{E6AC743A-1AFB-4868-81D9-CD0D37063D45}"/>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s-ES" altLang="es-ES">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66563" name="Shape 373">
            <a:extLst>
              <a:ext uri="{FF2B5EF4-FFF2-40B4-BE49-F238E27FC236}">
                <a16:creationId xmlns:a16="http://schemas.microsoft.com/office/drawing/2014/main" id="{908AAC44-F8E1-4B60-841F-124E51C07545}"/>
              </a:ext>
            </a:extLst>
          </p:cNvPr>
          <p:cNvSpPr>
            <a:spLocks noGrp="1" noRot="1" noChangeAspect="1" noTextEdit="1"/>
          </p:cNvSpPr>
          <p:nvPr>
            <p:ph type="sldImg" idx="2"/>
          </p:nvPr>
        </p:nvSpPr>
        <p:spPr>
          <a:ln>
            <a:miter lim="800000"/>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9938" name="Shape 91">
            <a:extLst>
              <a:ext uri="{FF2B5EF4-FFF2-40B4-BE49-F238E27FC236}">
                <a16:creationId xmlns:a16="http://schemas.microsoft.com/office/drawing/2014/main" id="{D462C064-6B6C-4246-A73A-60970AE573D0}"/>
              </a:ext>
            </a:extLst>
          </p:cNvPr>
          <p:cNvSpPr>
            <a:spLocks noGrp="1" noRot="1" noChangeAspect="1" noTextEdit="1"/>
          </p:cNvSpPr>
          <p:nvPr>
            <p:ph type="sldImg" idx="2"/>
          </p:nvPr>
        </p:nvSpPr>
        <p:spPr>
          <a:noFill/>
          <a:ln cap="flat">
            <a:headEnd type="none" w="med" len="med"/>
            <a:tailEnd type="none" w="med" len="med"/>
          </a:ln>
        </p:spPr>
      </p:sp>
      <p:sp>
        <p:nvSpPr>
          <p:cNvPr id="39939" name="Shape 92">
            <a:extLst>
              <a:ext uri="{FF2B5EF4-FFF2-40B4-BE49-F238E27FC236}">
                <a16:creationId xmlns:a16="http://schemas.microsoft.com/office/drawing/2014/main" id="{CA54A67E-BF13-4A3F-9029-3D642647E03B}"/>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00" bIns="45700" numCol="1" compatLnSpc="1">
            <a:prstTxWarp prst="textNoShape">
              <a:avLst/>
            </a:prstTxWarp>
          </a:bodyPr>
          <a:lstStyle/>
          <a:p>
            <a:pPr eaLnBrk="1" hangingPunct="1">
              <a:spcBef>
                <a:spcPct val="0"/>
              </a:spcBef>
              <a:buSzPct val="25000"/>
            </a:pPr>
            <a:endParaRPr lang="es-ES" altLang="es-ES">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39940" name="Shape 93">
            <a:extLst>
              <a:ext uri="{FF2B5EF4-FFF2-40B4-BE49-F238E27FC236}">
                <a16:creationId xmlns:a16="http://schemas.microsoft.com/office/drawing/2014/main" id="{5B0B607D-75D8-4C77-8F98-D4A4CD24561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BEF82A0C-5C9F-48D0-AF79-25646E4B2360}" type="slidenum">
              <a:rPr lang="es-ES" altLang="es-ES" sz="1200">
                <a:latin typeface="Calibri" panose="020F0502020204030204" pitchFamily="34" charset="0"/>
                <a:sym typeface="Calibri" panose="020F0502020204030204" pitchFamily="34" charset="0"/>
              </a:rPr>
              <a:pPr/>
              <a:t>5</a:t>
            </a:fld>
            <a:endParaRPr lang="es-ES" altLang="es-ES" sz="1200">
              <a:latin typeface="Calibri" panose="020F0502020204030204" pitchFamily="34" charset="0"/>
              <a:sym typeface="Calibri" panose="020F050202020403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7586" name="Shape 372">
            <a:extLst>
              <a:ext uri="{FF2B5EF4-FFF2-40B4-BE49-F238E27FC236}">
                <a16:creationId xmlns:a16="http://schemas.microsoft.com/office/drawing/2014/main" id="{C42B3192-D278-4814-A7AB-CBDCAD72A3BE}"/>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s-ES" altLang="es-ES">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67587" name="Shape 373">
            <a:extLst>
              <a:ext uri="{FF2B5EF4-FFF2-40B4-BE49-F238E27FC236}">
                <a16:creationId xmlns:a16="http://schemas.microsoft.com/office/drawing/2014/main" id="{CCCE05E0-F038-4FB7-8DC3-E118DA2D9097}"/>
              </a:ext>
            </a:extLst>
          </p:cNvPr>
          <p:cNvSpPr>
            <a:spLocks noGrp="1" noRot="1" noChangeAspect="1" noTextEdit="1"/>
          </p:cNvSpPr>
          <p:nvPr>
            <p:ph type="sldImg" idx="2"/>
          </p:nvPr>
        </p:nvSpPr>
        <p:spPr>
          <a:ln>
            <a:miter lim="800000"/>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8610" name="Shape 372">
            <a:extLst>
              <a:ext uri="{FF2B5EF4-FFF2-40B4-BE49-F238E27FC236}">
                <a16:creationId xmlns:a16="http://schemas.microsoft.com/office/drawing/2014/main" id="{43AB3489-E61D-4964-862B-6B38AC5314AB}"/>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s-ES" altLang="es-ES">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68611" name="Shape 373">
            <a:extLst>
              <a:ext uri="{FF2B5EF4-FFF2-40B4-BE49-F238E27FC236}">
                <a16:creationId xmlns:a16="http://schemas.microsoft.com/office/drawing/2014/main" id="{700B7681-3963-4F33-A28D-0EF1A151786C}"/>
              </a:ext>
            </a:extLst>
          </p:cNvPr>
          <p:cNvSpPr>
            <a:spLocks noGrp="1" noRot="1" noChangeAspect="1" noTextEdit="1"/>
          </p:cNvSpPr>
          <p:nvPr>
            <p:ph type="sldImg" idx="2"/>
          </p:nvPr>
        </p:nvSpPr>
        <p:spPr>
          <a:ln>
            <a:miter lim="800000"/>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962" name="Shape 91">
            <a:extLst>
              <a:ext uri="{FF2B5EF4-FFF2-40B4-BE49-F238E27FC236}">
                <a16:creationId xmlns:a16="http://schemas.microsoft.com/office/drawing/2014/main" id="{B26699AC-350C-4DED-ABC5-AF7E415EBE9D}"/>
              </a:ext>
            </a:extLst>
          </p:cNvPr>
          <p:cNvSpPr>
            <a:spLocks noGrp="1" noRot="1" noChangeAspect="1" noTextEdit="1"/>
          </p:cNvSpPr>
          <p:nvPr>
            <p:ph type="sldImg" idx="2"/>
          </p:nvPr>
        </p:nvSpPr>
        <p:spPr>
          <a:noFill/>
          <a:ln cap="flat">
            <a:headEnd type="none" w="med" len="med"/>
            <a:tailEnd type="none" w="med" len="med"/>
          </a:ln>
        </p:spPr>
      </p:sp>
      <p:sp>
        <p:nvSpPr>
          <p:cNvPr id="40963" name="Shape 92">
            <a:extLst>
              <a:ext uri="{FF2B5EF4-FFF2-40B4-BE49-F238E27FC236}">
                <a16:creationId xmlns:a16="http://schemas.microsoft.com/office/drawing/2014/main" id="{E803B90F-1315-4BF9-80E1-9D700656C8AF}"/>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00" bIns="45700" numCol="1" compatLnSpc="1">
            <a:prstTxWarp prst="textNoShape">
              <a:avLst/>
            </a:prstTxWarp>
          </a:bodyPr>
          <a:lstStyle/>
          <a:p>
            <a:pPr eaLnBrk="1" hangingPunct="1">
              <a:spcBef>
                <a:spcPct val="0"/>
              </a:spcBef>
              <a:buSzPct val="25000"/>
            </a:pPr>
            <a:endParaRPr lang="es-ES" altLang="es-ES">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40964" name="Shape 93">
            <a:extLst>
              <a:ext uri="{FF2B5EF4-FFF2-40B4-BE49-F238E27FC236}">
                <a16:creationId xmlns:a16="http://schemas.microsoft.com/office/drawing/2014/main" id="{34D0ABAE-2AF5-4BC5-8B0B-EFAAF85BA60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D32349BE-71DF-479E-A18F-1D8AA6F4A1CF}" type="slidenum">
              <a:rPr lang="es-ES" altLang="es-ES" sz="1200">
                <a:latin typeface="Calibri" panose="020F0502020204030204" pitchFamily="34" charset="0"/>
                <a:sym typeface="Calibri" panose="020F0502020204030204" pitchFamily="34" charset="0"/>
              </a:rPr>
              <a:pPr/>
              <a:t>6</a:t>
            </a:fld>
            <a:endParaRPr lang="es-ES" altLang="es-ES" sz="1200">
              <a:latin typeface="Calibri" panose="020F0502020204030204" pitchFamily="34" charset="0"/>
              <a:sym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1986" name="Shape 91">
            <a:extLst>
              <a:ext uri="{FF2B5EF4-FFF2-40B4-BE49-F238E27FC236}">
                <a16:creationId xmlns:a16="http://schemas.microsoft.com/office/drawing/2014/main" id="{F88A64AB-19CD-409B-ACC0-1521104AFC5B}"/>
              </a:ext>
            </a:extLst>
          </p:cNvPr>
          <p:cNvSpPr>
            <a:spLocks noGrp="1" noRot="1" noChangeAspect="1" noTextEdit="1"/>
          </p:cNvSpPr>
          <p:nvPr>
            <p:ph type="sldImg" idx="2"/>
          </p:nvPr>
        </p:nvSpPr>
        <p:spPr>
          <a:noFill/>
          <a:ln cap="flat">
            <a:headEnd type="none" w="med" len="med"/>
            <a:tailEnd type="none" w="med" len="med"/>
          </a:ln>
        </p:spPr>
      </p:sp>
      <p:sp>
        <p:nvSpPr>
          <p:cNvPr id="41987" name="Shape 92">
            <a:extLst>
              <a:ext uri="{FF2B5EF4-FFF2-40B4-BE49-F238E27FC236}">
                <a16:creationId xmlns:a16="http://schemas.microsoft.com/office/drawing/2014/main" id="{6DBD00F9-5998-41C8-A666-0B2B2451DDDB}"/>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00" bIns="45700" numCol="1" compatLnSpc="1">
            <a:prstTxWarp prst="textNoShape">
              <a:avLst/>
            </a:prstTxWarp>
          </a:bodyPr>
          <a:lstStyle/>
          <a:p>
            <a:pPr eaLnBrk="1" hangingPunct="1">
              <a:spcBef>
                <a:spcPct val="0"/>
              </a:spcBef>
              <a:buSzPct val="25000"/>
            </a:pPr>
            <a:endParaRPr lang="es-ES" altLang="es-ES">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41988" name="Shape 93">
            <a:extLst>
              <a:ext uri="{FF2B5EF4-FFF2-40B4-BE49-F238E27FC236}">
                <a16:creationId xmlns:a16="http://schemas.microsoft.com/office/drawing/2014/main" id="{B2C38203-51B6-4233-8476-BC7EDFB2B13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E1625FE1-DA20-4762-85D0-68F0A088D291}" type="slidenum">
              <a:rPr lang="es-ES" altLang="es-ES" sz="1200">
                <a:latin typeface="Calibri" panose="020F0502020204030204" pitchFamily="34" charset="0"/>
                <a:sym typeface="Calibri" panose="020F0502020204030204" pitchFamily="34" charset="0"/>
              </a:rPr>
              <a:pPr/>
              <a:t>7</a:t>
            </a:fld>
            <a:endParaRPr lang="es-ES" altLang="es-ES" sz="1200">
              <a:latin typeface="Calibri" panose="020F0502020204030204" pitchFamily="34" charset="0"/>
              <a:sym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3010" name="Shape 91">
            <a:extLst>
              <a:ext uri="{FF2B5EF4-FFF2-40B4-BE49-F238E27FC236}">
                <a16:creationId xmlns:a16="http://schemas.microsoft.com/office/drawing/2014/main" id="{B6408765-7875-4CC9-A623-5E5A1DB8CD58}"/>
              </a:ext>
            </a:extLst>
          </p:cNvPr>
          <p:cNvSpPr>
            <a:spLocks noGrp="1" noRot="1" noChangeAspect="1" noTextEdit="1"/>
          </p:cNvSpPr>
          <p:nvPr>
            <p:ph type="sldImg" idx="2"/>
          </p:nvPr>
        </p:nvSpPr>
        <p:spPr>
          <a:noFill/>
          <a:ln cap="flat">
            <a:headEnd type="none" w="med" len="med"/>
            <a:tailEnd type="none" w="med" len="med"/>
          </a:ln>
        </p:spPr>
      </p:sp>
      <p:sp>
        <p:nvSpPr>
          <p:cNvPr id="43011" name="Shape 92">
            <a:extLst>
              <a:ext uri="{FF2B5EF4-FFF2-40B4-BE49-F238E27FC236}">
                <a16:creationId xmlns:a16="http://schemas.microsoft.com/office/drawing/2014/main" id="{60961348-DEE5-44C5-AF65-7A4A8398925F}"/>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00" bIns="45700" numCol="1" compatLnSpc="1">
            <a:prstTxWarp prst="textNoShape">
              <a:avLst/>
            </a:prstTxWarp>
          </a:bodyPr>
          <a:lstStyle/>
          <a:p>
            <a:pPr eaLnBrk="1" hangingPunct="1">
              <a:spcBef>
                <a:spcPct val="0"/>
              </a:spcBef>
              <a:buSzPct val="25000"/>
            </a:pPr>
            <a:endParaRPr lang="es-ES" altLang="es-ES">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43012" name="Shape 93">
            <a:extLst>
              <a:ext uri="{FF2B5EF4-FFF2-40B4-BE49-F238E27FC236}">
                <a16:creationId xmlns:a16="http://schemas.microsoft.com/office/drawing/2014/main" id="{BEC8BDE7-A56F-43D7-BC35-BBA34E079ED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038369D3-EE1A-415B-8DE5-3C8EBA113CB3}" type="slidenum">
              <a:rPr lang="es-ES" altLang="es-ES" sz="1200">
                <a:latin typeface="Calibri" panose="020F0502020204030204" pitchFamily="34" charset="0"/>
                <a:sym typeface="Calibri" panose="020F0502020204030204" pitchFamily="34" charset="0"/>
              </a:rPr>
              <a:pPr/>
              <a:t>8</a:t>
            </a:fld>
            <a:endParaRPr lang="es-ES" altLang="es-ES" sz="1200">
              <a:latin typeface="Calibri" panose="020F0502020204030204" pitchFamily="34" charset="0"/>
              <a:sym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4034" name="Shape 91">
            <a:extLst>
              <a:ext uri="{FF2B5EF4-FFF2-40B4-BE49-F238E27FC236}">
                <a16:creationId xmlns:a16="http://schemas.microsoft.com/office/drawing/2014/main" id="{50FC6541-BA5E-4E0A-B89B-C316B7A01618}"/>
              </a:ext>
            </a:extLst>
          </p:cNvPr>
          <p:cNvSpPr>
            <a:spLocks noGrp="1" noRot="1" noChangeAspect="1" noTextEdit="1"/>
          </p:cNvSpPr>
          <p:nvPr>
            <p:ph type="sldImg" idx="2"/>
          </p:nvPr>
        </p:nvSpPr>
        <p:spPr>
          <a:noFill/>
          <a:ln cap="flat">
            <a:headEnd type="none" w="med" len="med"/>
            <a:tailEnd type="none" w="med" len="med"/>
          </a:ln>
        </p:spPr>
      </p:sp>
      <p:sp>
        <p:nvSpPr>
          <p:cNvPr id="44035" name="Shape 92">
            <a:extLst>
              <a:ext uri="{FF2B5EF4-FFF2-40B4-BE49-F238E27FC236}">
                <a16:creationId xmlns:a16="http://schemas.microsoft.com/office/drawing/2014/main" id="{E0618B3D-AED1-4877-8E85-F10B53892E83}"/>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00" bIns="45700" numCol="1" compatLnSpc="1">
            <a:prstTxWarp prst="textNoShape">
              <a:avLst/>
            </a:prstTxWarp>
          </a:bodyPr>
          <a:lstStyle/>
          <a:p>
            <a:pPr eaLnBrk="1" hangingPunct="1">
              <a:spcBef>
                <a:spcPct val="0"/>
              </a:spcBef>
              <a:buSzPct val="25000"/>
            </a:pPr>
            <a:endParaRPr lang="es-ES" altLang="es-ES">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44036" name="Shape 93">
            <a:extLst>
              <a:ext uri="{FF2B5EF4-FFF2-40B4-BE49-F238E27FC236}">
                <a16:creationId xmlns:a16="http://schemas.microsoft.com/office/drawing/2014/main" id="{35D04536-CBF2-41D1-96F0-5DBF52F0D18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05F33D3E-7EA0-45CE-8895-11F25A9F61E6}" type="slidenum">
              <a:rPr lang="es-ES" altLang="es-ES" sz="1200">
                <a:latin typeface="Calibri" panose="020F0502020204030204" pitchFamily="34" charset="0"/>
                <a:sym typeface="Calibri" panose="020F0502020204030204" pitchFamily="34" charset="0"/>
              </a:rPr>
              <a:pPr/>
              <a:t>9</a:t>
            </a:fld>
            <a:endParaRPr lang="es-ES" altLang="es-ES" sz="1200">
              <a:latin typeface="Calibri" panose="020F0502020204030204" pitchFamily="34" charset="0"/>
              <a:sym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8" name="Shape 91">
            <a:extLst>
              <a:ext uri="{FF2B5EF4-FFF2-40B4-BE49-F238E27FC236}">
                <a16:creationId xmlns:a16="http://schemas.microsoft.com/office/drawing/2014/main" id="{96D9A807-BD7D-43E7-8C37-280C1E238113}"/>
              </a:ext>
            </a:extLst>
          </p:cNvPr>
          <p:cNvSpPr>
            <a:spLocks noGrp="1" noRot="1" noChangeAspect="1" noTextEdit="1"/>
          </p:cNvSpPr>
          <p:nvPr>
            <p:ph type="sldImg" idx="2"/>
          </p:nvPr>
        </p:nvSpPr>
        <p:spPr>
          <a:noFill/>
          <a:ln cap="flat">
            <a:headEnd type="none" w="med" len="med"/>
            <a:tailEnd type="none" w="med" len="med"/>
          </a:ln>
        </p:spPr>
      </p:sp>
      <p:sp>
        <p:nvSpPr>
          <p:cNvPr id="45059" name="Shape 92">
            <a:extLst>
              <a:ext uri="{FF2B5EF4-FFF2-40B4-BE49-F238E27FC236}">
                <a16:creationId xmlns:a16="http://schemas.microsoft.com/office/drawing/2014/main" id="{BBFCEAFC-5A89-4B47-8517-FBF9BB064EA1}"/>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00" bIns="45700" numCol="1" compatLnSpc="1">
            <a:prstTxWarp prst="textNoShape">
              <a:avLst/>
            </a:prstTxWarp>
          </a:bodyPr>
          <a:lstStyle/>
          <a:p>
            <a:pPr eaLnBrk="1" hangingPunct="1">
              <a:spcBef>
                <a:spcPct val="0"/>
              </a:spcBef>
              <a:buSzPct val="25000"/>
            </a:pPr>
            <a:endParaRPr lang="es-ES" altLang="es-ES">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45060" name="Shape 93">
            <a:extLst>
              <a:ext uri="{FF2B5EF4-FFF2-40B4-BE49-F238E27FC236}">
                <a16:creationId xmlns:a16="http://schemas.microsoft.com/office/drawing/2014/main" id="{4C8564D5-2C1A-4AA3-9C82-499C856235B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A587AACE-8B89-46B5-8E13-CC6AB774FC62}" type="slidenum">
              <a:rPr lang="es-ES" altLang="es-ES" sz="1200">
                <a:latin typeface="Calibri" panose="020F0502020204030204" pitchFamily="34" charset="0"/>
                <a:sym typeface="Calibri" panose="020F0502020204030204" pitchFamily="34" charset="0"/>
              </a:rPr>
              <a:pPr/>
              <a:t>10</a:t>
            </a:fld>
            <a:endParaRPr lang="es-ES" altLang="es-ES" sz="1200">
              <a:latin typeface="Calibri" panose="020F0502020204030204" pitchFamily="34" charset="0"/>
              <a:sym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6082" name="Shape 91">
            <a:extLst>
              <a:ext uri="{FF2B5EF4-FFF2-40B4-BE49-F238E27FC236}">
                <a16:creationId xmlns:a16="http://schemas.microsoft.com/office/drawing/2014/main" id="{F6FC16D8-ECC6-40B8-9EE4-23D27D489E5D}"/>
              </a:ext>
            </a:extLst>
          </p:cNvPr>
          <p:cNvSpPr>
            <a:spLocks noGrp="1" noRot="1" noChangeAspect="1" noTextEdit="1"/>
          </p:cNvSpPr>
          <p:nvPr>
            <p:ph type="sldImg" idx="2"/>
          </p:nvPr>
        </p:nvSpPr>
        <p:spPr>
          <a:noFill/>
          <a:ln cap="flat">
            <a:headEnd type="none" w="med" len="med"/>
            <a:tailEnd type="none" w="med" len="med"/>
          </a:ln>
        </p:spPr>
      </p:sp>
      <p:sp>
        <p:nvSpPr>
          <p:cNvPr id="46083" name="Shape 92">
            <a:extLst>
              <a:ext uri="{FF2B5EF4-FFF2-40B4-BE49-F238E27FC236}">
                <a16:creationId xmlns:a16="http://schemas.microsoft.com/office/drawing/2014/main" id="{82C343C4-AF0E-4E80-888E-2357DEFE2D7E}"/>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00" bIns="45700" numCol="1" compatLnSpc="1">
            <a:prstTxWarp prst="textNoShape">
              <a:avLst/>
            </a:prstTxWarp>
          </a:bodyPr>
          <a:lstStyle/>
          <a:p>
            <a:pPr eaLnBrk="1" hangingPunct="1">
              <a:spcBef>
                <a:spcPct val="0"/>
              </a:spcBef>
              <a:buSzPct val="25000"/>
            </a:pPr>
            <a:endParaRPr lang="es-ES" altLang="es-ES">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46084" name="Shape 93">
            <a:extLst>
              <a:ext uri="{FF2B5EF4-FFF2-40B4-BE49-F238E27FC236}">
                <a16:creationId xmlns:a16="http://schemas.microsoft.com/office/drawing/2014/main" id="{72ACE3C6-9364-4F19-B22C-B98860B8FBB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F37EC6CC-E474-4F7C-A703-C0EBB293FB4C}" type="slidenum">
              <a:rPr lang="es-ES" altLang="es-ES" sz="1200">
                <a:latin typeface="Calibri" panose="020F0502020204030204" pitchFamily="34" charset="0"/>
                <a:sym typeface="Calibri" panose="020F0502020204030204" pitchFamily="34" charset="0"/>
              </a:rPr>
              <a:pPr/>
              <a:t>11</a:t>
            </a:fld>
            <a:endParaRPr lang="es-ES" altLang="es-ES" sz="1200">
              <a:latin typeface="Calibri" panose="020F0502020204030204" pitchFamily="34" charset="0"/>
              <a:sym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685800" y="2130425"/>
            <a:ext cx="7772400" cy="1470024"/>
          </a:xfrm>
          <a:prstGeom prst="rect">
            <a:avLst/>
          </a:prstGeom>
          <a:noFill/>
          <a:ln>
            <a:noFill/>
          </a:ln>
        </p:spPr>
        <p:txBody>
          <a:bodyPr/>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 name="Shape 17"/>
          <p:cNvSpPr txBox="1">
            <a:spLocks noGrp="1"/>
          </p:cNvSpPr>
          <p:nvPr>
            <p:ph type="subTitle" idx="1"/>
          </p:nvPr>
        </p:nvSpPr>
        <p:spPr>
          <a:xfrm>
            <a:off x="1371600" y="3886200"/>
            <a:ext cx="6400799" cy="1752600"/>
          </a:xfrm>
          <a:prstGeom prst="rect">
            <a:avLst/>
          </a:prstGeom>
          <a:noFill/>
          <a:ln>
            <a:noFill/>
          </a:ln>
        </p:spPr>
        <p:txBody>
          <a:bodyPr/>
          <a:lstStyle>
            <a:lvl1pPr marL="0" marR="0" lvl="0" indent="0" algn="ctr" rtl="0">
              <a:spcBef>
                <a:spcPts val="640"/>
              </a:spcBef>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4" name="Shape 12">
            <a:extLst>
              <a:ext uri="{FF2B5EF4-FFF2-40B4-BE49-F238E27FC236}">
                <a16:creationId xmlns:a16="http://schemas.microsoft.com/office/drawing/2014/main" id="{BB7013F5-8ACE-4172-9CA1-97652FE41D19}"/>
              </a:ext>
            </a:extLst>
          </p:cNvPr>
          <p:cNvSpPr txBox="1">
            <a:spLocks noGrp="1"/>
          </p:cNvSpPr>
          <p:nvPr>
            <p:ph type="dt" idx="11"/>
          </p:nvPr>
        </p:nvSpPr>
        <p:spPr>
          <a:ln/>
        </p:spPr>
        <p:txBody>
          <a:bodyPr/>
          <a:lstStyle>
            <a:lvl1pPr>
              <a:defRPr/>
            </a:lvl1pPr>
          </a:lstStyle>
          <a:p>
            <a:pPr>
              <a:defRPr/>
            </a:pPr>
            <a:endParaRPr lang="es-ES"/>
          </a:p>
        </p:txBody>
      </p:sp>
      <p:sp>
        <p:nvSpPr>
          <p:cNvPr id="5" name="Shape 13">
            <a:extLst>
              <a:ext uri="{FF2B5EF4-FFF2-40B4-BE49-F238E27FC236}">
                <a16:creationId xmlns:a16="http://schemas.microsoft.com/office/drawing/2014/main" id="{D13E0666-EAE1-451E-A4BB-20993D37F705}"/>
              </a:ext>
            </a:extLst>
          </p:cNvPr>
          <p:cNvSpPr txBox="1">
            <a:spLocks noGrp="1"/>
          </p:cNvSpPr>
          <p:nvPr>
            <p:ph type="ftr" idx="12"/>
          </p:nvPr>
        </p:nvSpPr>
        <p:spPr>
          <a:ln/>
        </p:spPr>
        <p:txBody>
          <a:bodyPr/>
          <a:lstStyle>
            <a:lvl1pPr>
              <a:defRPr/>
            </a:lvl1pPr>
          </a:lstStyle>
          <a:p>
            <a:pPr>
              <a:defRPr/>
            </a:pPr>
            <a:endParaRPr lang="es-ES"/>
          </a:p>
        </p:txBody>
      </p:sp>
      <p:sp>
        <p:nvSpPr>
          <p:cNvPr id="6" name="Shape 14">
            <a:extLst>
              <a:ext uri="{FF2B5EF4-FFF2-40B4-BE49-F238E27FC236}">
                <a16:creationId xmlns:a16="http://schemas.microsoft.com/office/drawing/2014/main" id="{0EA9D55E-D704-4888-B4B2-DE4912092966}"/>
              </a:ext>
            </a:extLst>
          </p:cNvPr>
          <p:cNvSpPr txBox="1">
            <a:spLocks noGrp="1"/>
          </p:cNvSpPr>
          <p:nvPr>
            <p:ph type="sldNum" idx="13"/>
          </p:nvPr>
        </p:nvSpPr>
        <p:spPr>
          <a:ln/>
        </p:spPr>
        <p:txBody>
          <a:bodyPr/>
          <a:lstStyle>
            <a:lvl1pPr>
              <a:defRPr/>
            </a:lvl1pPr>
          </a:lstStyle>
          <a:p>
            <a:fld id="{99DCEE69-EFA0-42BB-89D3-F6C8FC62606B}" type="slidenum">
              <a:rPr lang="es-ES" altLang="es-ES"/>
              <a:pPr/>
              <a:t>‹Nº›</a:t>
            </a:fld>
            <a:endParaRPr lang="es-ES" altLang="es-ES"/>
          </a:p>
        </p:txBody>
      </p:sp>
    </p:spTree>
    <p:extLst>
      <p:ext uri="{BB962C8B-B14F-4D97-AF65-F5344CB8AC3E}">
        <p14:creationId xmlns:p14="http://schemas.microsoft.com/office/powerpoint/2010/main" val="2314244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ítulo y texto vertical">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457200" y="274637"/>
            <a:ext cx="8229600" cy="1143000"/>
          </a:xfrm>
          <a:prstGeom prst="rect">
            <a:avLst/>
          </a:prstGeom>
          <a:noFill/>
          <a:ln>
            <a:noFill/>
          </a:ln>
        </p:spPr>
        <p:txBody>
          <a:bodyPr/>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4" name="Shape 74"/>
          <p:cNvSpPr txBox="1">
            <a:spLocks noGrp="1"/>
          </p:cNvSpPr>
          <p:nvPr>
            <p:ph type="body" idx="1"/>
          </p:nvPr>
        </p:nvSpPr>
        <p:spPr>
          <a:xfrm rot="5400000">
            <a:off x="2309018" y="-251618"/>
            <a:ext cx="4525963" cy="8229600"/>
          </a:xfrm>
          <a:prstGeom prst="rect">
            <a:avLst/>
          </a:prstGeom>
          <a:noFill/>
          <a:ln>
            <a:noFill/>
          </a:ln>
        </p:spPr>
        <p:txBody>
          <a:bodyPr/>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 name="Shape 12">
            <a:extLst>
              <a:ext uri="{FF2B5EF4-FFF2-40B4-BE49-F238E27FC236}">
                <a16:creationId xmlns:a16="http://schemas.microsoft.com/office/drawing/2014/main" id="{2411A7C1-0EBA-4DA5-ACE8-B411DB806C0D}"/>
              </a:ext>
            </a:extLst>
          </p:cNvPr>
          <p:cNvSpPr txBox="1">
            <a:spLocks noGrp="1"/>
          </p:cNvSpPr>
          <p:nvPr>
            <p:ph type="dt" idx="11"/>
          </p:nvPr>
        </p:nvSpPr>
        <p:spPr>
          <a:ln/>
        </p:spPr>
        <p:txBody>
          <a:bodyPr/>
          <a:lstStyle>
            <a:lvl1pPr>
              <a:defRPr/>
            </a:lvl1pPr>
          </a:lstStyle>
          <a:p>
            <a:pPr>
              <a:defRPr/>
            </a:pPr>
            <a:endParaRPr lang="es-ES"/>
          </a:p>
        </p:txBody>
      </p:sp>
      <p:sp>
        <p:nvSpPr>
          <p:cNvPr id="5" name="Shape 13">
            <a:extLst>
              <a:ext uri="{FF2B5EF4-FFF2-40B4-BE49-F238E27FC236}">
                <a16:creationId xmlns:a16="http://schemas.microsoft.com/office/drawing/2014/main" id="{18F69899-7A83-41D2-9506-E79C4F43C1D3}"/>
              </a:ext>
            </a:extLst>
          </p:cNvPr>
          <p:cNvSpPr txBox="1">
            <a:spLocks noGrp="1"/>
          </p:cNvSpPr>
          <p:nvPr>
            <p:ph type="ftr" idx="12"/>
          </p:nvPr>
        </p:nvSpPr>
        <p:spPr>
          <a:ln/>
        </p:spPr>
        <p:txBody>
          <a:bodyPr/>
          <a:lstStyle>
            <a:lvl1pPr>
              <a:defRPr/>
            </a:lvl1pPr>
          </a:lstStyle>
          <a:p>
            <a:pPr>
              <a:defRPr/>
            </a:pPr>
            <a:endParaRPr lang="es-ES"/>
          </a:p>
        </p:txBody>
      </p:sp>
      <p:sp>
        <p:nvSpPr>
          <p:cNvPr id="6" name="Shape 14">
            <a:extLst>
              <a:ext uri="{FF2B5EF4-FFF2-40B4-BE49-F238E27FC236}">
                <a16:creationId xmlns:a16="http://schemas.microsoft.com/office/drawing/2014/main" id="{F2419597-0ED3-4A31-8459-D9A65D7D815D}"/>
              </a:ext>
            </a:extLst>
          </p:cNvPr>
          <p:cNvSpPr txBox="1">
            <a:spLocks noGrp="1"/>
          </p:cNvSpPr>
          <p:nvPr>
            <p:ph type="sldNum" idx="13"/>
          </p:nvPr>
        </p:nvSpPr>
        <p:spPr>
          <a:ln/>
        </p:spPr>
        <p:txBody>
          <a:bodyPr/>
          <a:lstStyle>
            <a:lvl1pPr>
              <a:defRPr/>
            </a:lvl1pPr>
          </a:lstStyle>
          <a:p>
            <a:fld id="{EFD298F3-799F-4C36-937F-FF622C1A6B7D}" type="slidenum">
              <a:rPr lang="es-ES" altLang="es-ES"/>
              <a:pPr/>
              <a:t>‹Nº›</a:t>
            </a:fld>
            <a:endParaRPr lang="es-ES" altLang="es-ES"/>
          </a:p>
        </p:txBody>
      </p:sp>
    </p:spTree>
    <p:extLst>
      <p:ext uri="{BB962C8B-B14F-4D97-AF65-F5344CB8AC3E}">
        <p14:creationId xmlns:p14="http://schemas.microsoft.com/office/powerpoint/2010/main" val="1069762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Título vertical y texto">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4732337" y="2171700"/>
            <a:ext cx="5851525" cy="2057400"/>
          </a:xfrm>
          <a:prstGeom prst="rect">
            <a:avLst/>
          </a:prstGeom>
          <a:noFill/>
          <a:ln>
            <a:noFill/>
          </a:ln>
        </p:spPr>
        <p:txBody>
          <a:bodyPr/>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0" name="Shape 80"/>
          <p:cNvSpPr txBox="1">
            <a:spLocks noGrp="1"/>
          </p:cNvSpPr>
          <p:nvPr>
            <p:ph type="body" idx="1"/>
          </p:nvPr>
        </p:nvSpPr>
        <p:spPr>
          <a:xfrm rot="5400000">
            <a:off x="541337" y="190500"/>
            <a:ext cx="5851525" cy="6019799"/>
          </a:xfrm>
          <a:prstGeom prst="rect">
            <a:avLst/>
          </a:prstGeom>
          <a:noFill/>
          <a:ln>
            <a:noFill/>
          </a:ln>
        </p:spPr>
        <p:txBody>
          <a:bodyPr/>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 name="Shape 12">
            <a:extLst>
              <a:ext uri="{FF2B5EF4-FFF2-40B4-BE49-F238E27FC236}">
                <a16:creationId xmlns:a16="http://schemas.microsoft.com/office/drawing/2014/main" id="{96F696A7-850B-425B-9EFF-2BFD91798B2D}"/>
              </a:ext>
            </a:extLst>
          </p:cNvPr>
          <p:cNvSpPr txBox="1">
            <a:spLocks noGrp="1"/>
          </p:cNvSpPr>
          <p:nvPr>
            <p:ph type="dt" idx="11"/>
          </p:nvPr>
        </p:nvSpPr>
        <p:spPr>
          <a:ln/>
        </p:spPr>
        <p:txBody>
          <a:bodyPr/>
          <a:lstStyle>
            <a:lvl1pPr>
              <a:defRPr/>
            </a:lvl1pPr>
          </a:lstStyle>
          <a:p>
            <a:pPr>
              <a:defRPr/>
            </a:pPr>
            <a:endParaRPr lang="es-ES"/>
          </a:p>
        </p:txBody>
      </p:sp>
      <p:sp>
        <p:nvSpPr>
          <p:cNvPr id="5" name="Shape 13">
            <a:extLst>
              <a:ext uri="{FF2B5EF4-FFF2-40B4-BE49-F238E27FC236}">
                <a16:creationId xmlns:a16="http://schemas.microsoft.com/office/drawing/2014/main" id="{98D8E668-6949-4B38-99C7-D2E455B024E7}"/>
              </a:ext>
            </a:extLst>
          </p:cNvPr>
          <p:cNvSpPr txBox="1">
            <a:spLocks noGrp="1"/>
          </p:cNvSpPr>
          <p:nvPr>
            <p:ph type="ftr" idx="12"/>
          </p:nvPr>
        </p:nvSpPr>
        <p:spPr>
          <a:ln/>
        </p:spPr>
        <p:txBody>
          <a:bodyPr/>
          <a:lstStyle>
            <a:lvl1pPr>
              <a:defRPr/>
            </a:lvl1pPr>
          </a:lstStyle>
          <a:p>
            <a:pPr>
              <a:defRPr/>
            </a:pPr>
            <a:endParaRPr lang="es-ES"/>
          </a:p>
        </p:txBody>
      </p:sp>
      <p:sp>
        <p:nvSpPr>
          <p:cNvPr id="6" name="Shape 14">
            <a:extLst>
              <a:ext uri="{FF2B5EF4-FFF2-40B4-BE49-F238E27FC236}">
                <a16:creationId xmlns:a16="http://schemas.microsoft.com/office/drawing/2014/main" id="{32C02867-DA95-4CC4-8863-916C99CA99BD}"/>
              </a:ext>
            </a:extLst>
          </p:cNvPr>
          <p:cNvSpPr txBox="1">
            <a:spLocks noGrp="1"/>
          </p:cNvSpPr>
          <p:nvPr>
            <p:ph type="sldNum" idx="13"/>
          </p:nvPr>
        </p:nvSpPr>
        <p:spPr>
          <a:ln/>
        </p:spPr>
        <p:txBody>
          <a:bodyPr/>
          <a:lstStyle>
            <a:lvl1pPr>
              <a:defRPr/>
            </a:lvl1pPr>
          </a:lstStyle>
          <a:p>
            <a:fld id="{1858B15C-B7CC-48D1-B9F7-971E8787A597}" type="slidenum">
              <a:rPr lang="es-ES" altLang="es-ES"/>
              <a:pPr/>
              <a:t>‹Nº›</a:t>
            </a:fld>
            <a:endParaRPr lang="es-ES" altLang="es-ES"/>
          </a:p>
        </p:txBody>
      </p:sp>
    </p:spTree>
    <p:extLst>
      <p:ext uri="{BB962C8B-B14F-4D97-AF65-F5344CB8AC3E}">
        <p14:creationId xmlns:p14="http://schemas.microsoft.com/office/powerpoint/2010/main" val="3116516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74637"/>
            <a:ext cx="8229600" cy="1143000"/>
          </a:xfrm>
          <a:prstGeom prst="rect">
            <a:avLst/>
          </a:prstGeom>
          <a:noFill/>
          <a:ln>
            <a:noFill/>
          </a:ln>
        </p:spPr>
        <p:txBody>
          <a:bodyPr/>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3" name="Shape 23"/>
          <p:cNvSpPr txBox="1">
            <a:spLocks noGrp="1"/>
          </p:cNvSpPr>
          <p:nvPr>
            <p:ph type="body" idx="1"/>
          </p:nvPr>
        </p:nvSpPr>
        <p:spPr>
          <a:xfrm>
            <a:off x="457200" y="1600200"/>
            <a:ext cx="8229600" cy="4525963"/>
          </a:xfrm>
          <a:prstGeom prst="rect">
            <a:avLst/>
          </a:prstGeom>
          <a:noFill/>
          <a:ln>
            <a:noFill/>
          </a:ln>
        </p:spPr>
        <p:txBody>
          <a:bodyPr/>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 name="Shape 12">
            <a:extLst>
              <a:ext uri="{FF2B5EF4-FFF2-40B4-BE49-F238E27FC236}">
                <a16:creationId xmlns:a16="http://schemas.microsoft.com/office/drawing/2014/main" id="{1C14EF82-FA71-48AE-B9F8-905991EDF4D6}"/>
              </a:ext>
            </a:extLst>
          </p:cNvPr>
          <p:cNvSpPr txBox="1">
            <a:spLocks noGrp="1"/>
          </p:cNvSpPr>
          <p:nvPr>
            <p:ph type="dt" idx="11"/>
          </p:nvPr>
        </p:nvSpPr>
        <p:spPr>
          <a:ln/>
        </p:spPr>
        <p:txBody>
          <a:bodyPr/>
          <a:lstStyle>
            <a:lvl1pPr>
              <a:defRPr/>
            </a:lvl1pPr>
          </a:lstStyle>
          <a:p>
            <a:pPr>
              <a:defRPr/>
            </a:pPr>
            <a:endParaRPr lang="es-ES"/>
          </a:p>
        </p:txBody>
      </p:sp>
      <p:sp>
        <p:nvSpPr>
          <p:cNvPr id="5" name="Shape 13">
            <a:extLst>
              <a:ext uri="{FF2B5EF4-FFF2-40B4-BE49-F238E27FC236}">
                <a16:creationId xmlns:a16="http://schemas.microsoft.com/office/drawing/2014/main" id="{DB949E34-DE49-43DD-998A-CABEEC66B63B}"/>
              </a:ext>
            </a:extLst>
          </p:cNvPr>
          <p:cNvSpPr txBox="1">
            <a:spLocks noGrp="1"/>
          </p:cNvSpPr>
          <p:nvPr>
            <p:ph type="ftr" idx="12"/>
          </p:nvPr>
        </p:nvSpPr>
        <p:spPr>
          <a:ln/>
        </p:spPr>
        <p:txBody>
          <a:bodyPr/>
          <a:lstStyle>
            <a:lvl1pPr>
              <a:defRPr/>
            </a:lvl1pPr>
          </a:lstStyle>
          <a:p>
            <a:pPr>
              <a:defRPr/>
            </a:pPr>
            <a:endParaRPr lang="es-ES"/>
          </a:p>
        </p:txBody>
      </p:sp>
      <p:sp>
        <p:nvSpPr>
          <p:cNvPr id="6" name="Shape 14">
            <a:extLst>
              <a:ext uri="{FF2B5EF4-FFF2-40B4-BE49-F238E27FC236}">
                <a16:creationId xmlns:a16="http://schemas.microsoft.com/office/drawing/2014/main" id="{1FC72790-A3CB-49DF-A757-8FAA893147CB}"/>
              </a:ext>
            </a:extLst>
          </p:cNvPr>
          <p:cNvSpPr txBox="1">
            <a:spLocks noGrp="1"/>
          </p:cNvSpPr>
          <p:nvPr>
            <p:ph type="sldNum" idx="13"/>
          </p:nvPr>
        </p:nvSpPr>
        <p:spPr>
          <a:ln/>
        </p:spPr>
        <p:txBody>
          <a:bodyPr/>
          <a:lstStyle>
            <a:lvl1pPr>
              <a:defRPr/>
            </a:lvl1pPr>
          </a:lstStyle>
          <a:p>
            <a:fld id="{5197A1FB-FE8B-4A83-A24B-9C840C045236}" type="slidenum">
              <a:rPr lang="es-ES" altLang="es-ES"/>
              <a:pPr/>
              <a:t>‹Nº›</a:t>
            </a:fld>
            <a:endParaRPr lang="es-ES" altLang="es-ES"/>
          </a:p>
        </p:txBody>
      </p:sp>
    </p:spTree>
    <p:extLst>
      <p:ext uri="{BB962C8B-B14F-4D97-AF65-F5344CB8AC3E}">
        <p14:creationId xmlns:p14="http://schemas.microsoft.com/office/powerpoint/2010/main" val="3311573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Encabezado de sección">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722312" y="4406900"/>
            <a:ext cx="7772400" cy="1362075"/>
          </a:xfrm>
          <a:prstGeom prst="rect">
            <a:avLst/>
          </a:prstGeom>
          <a:noFill/>
          <a:ln>
            <a:noFill/>
          </a:ln>
        </p:spPr>
        <p:txBody>
          <a:bodyPr anchor="t"/>
          <a:lstStyle>
            <a:lvl1pPr marL="0" marR="0" lvl="0" indent="0" algn="l" rtl="0">
              <a:spcBef>
                <a:spcPts val="0"/>
              </a:spcBef>
              <a:buClr>
                <a:schemeClr val="dk1"/>
              </a:buClr>
              <a:buFont typeface="Calibri"/>
              <a:buNone/>
              <a:defRPr sz="4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9" name="Shape 29"/>
          <p:cNvSpPr txBox="1">
            <a:spLocks noGrp="1"/>
          </p:cNvSpPr>
          <p:nvPr>
            <p:ph type="body" idx="1"/>
          </p:nvPr>
        </p:nvSpPr>
        <p:spPr>
          <a:xfrm>
            <a:off x="722312" y="2906713"/>
            <a:ext cx="7772400" cy="1500187"/>
          </a:xfrm>
          <a:prstGeom prst="rect">
            <a:avLst/>
          </a:prstGeom>
          <a:noFill/>
          <a:ln>
            <a:noFill/>
          </a:ln>
        </p:spPr>
        <p:txBody>
          <a:bodyPr anchor="b"/>
          <a:lstStyle>
            <a:lvl1pPr marL="0" marR="0" lvl="0" indent="0" algn="l"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4" name="Shape 12">
            <a:extLst>
              <a:ext uri="{FF2B5EF4-FFF2-40B4-BE49-F238E27FC236}">
                <a16:creationId xmlns:a16="http://schemas.microsoft.com/office/drawing/2014/main" id="{DF1F5072-448B-4EF0-A783-C3A487B24AB4}"/>
              </a:ext>
            </a:extLst>
          </p:cNvPr>
          <p:cNvSpPr txBox="1">
            <a:spLocks noGrp="1"/>
          </p:cNvSpPr>
          <p:nvPr>
            <p:ph type="dt" idx="11"/>
          </p:nvPr>
        </p:nvSpPr>
        <p:spPr>
          <a:ln/>
        </p:spPr>
        <p:txBody>
          <a:bodyPr/>
          <a:lstStyle>
            <a:lvl1pPr>
              <a:defRPr/>
            </a:lvl1pPr>
          </a:lstStyle>
          <a:p>
            <a:pPr>
              <a:defRPr/>
            </a:pPr>
            <a:endParaRPr lang="es-ES"/>
          </a:p>
        </p:txBody>
      </p:sp>
      <p:sp>
        <p:nvSpPr>
          <p:cNvPr id="5" name="Shape 13">
            <a:extLst>
              <a:ext uri="{FF2B5EF4-FFF2-40B4-BE49-F238E27FC236}">
                <a16:creationId xmlns:a16="http://schemas.microsoft.com/office/drawing/2014/main" id="{0CAD91DC-F11E-48B3-978B-9A0404A22B5D}"/>
              </a:ext>
            </a:extLst>
          </p:cNvPr>
          <p:cNvSpPr txBox="1">
            <a:spLocks noGrp="1"/>
          </p:cNvSpPr>
          <p:nvPr>
            <p:ph type="ftr" idx="12"/>
          </p:nvPr>
        </p:nvSpPr>
        <p:spPr>
          <a:ln/>
        </p:spPr>
        <p:txBody>
          <a:bodyPr/>
          <a:lstStyle>
            <a:lvl1pPr>
              <a:defRPr/>
            </a:lvl1pPr>
          </a:lstStyle>
          <a:p>
            <a:pPr>
              <a:defRPr/>
            </a:pPr>
            <a:endParaRPr lang="es-ES"/>
          </a:p>
        </p:txBody>
      </p:sp>
      <p:sp>
        <p:nvSpPr>
          <p:cNvPr id="6" name="Shape 14">
            <a:extLst>
              <a:ext uri="{FF2B5EF4-FFF2-40B4-BE49-F238E27FC236}">
                <a16:creationId xmlns:a16="http://schemas.microsoft.com/office/drawing/2014/main" id="{E88757A4-A2A6-4BB4-B39D-68DB246654CF}"/>
              </a:ext>
            </a:extLst>
          </p:cNvPr>
          <p:cNvSpPr txBox="1">
            <a:spLocks noGrp="1"/>
          </p:cNvSpPr>
          <p:nvPr>
            <p:ph type="sldNum" idx="13"/>
          </p:nvPr>
        </p:nvSpPr>
        <p:spPr>
          <a:ln/>
        </p:spPr>
        <p:txBody>
          <a:bodyPr/>
          <a:lstStyle>
            <a:lvl1pPr>
              <a:defRPr/>
            </a:lvl1pPr>
          </a:lstStyle>
          <a:p>
            <a:fld id="{DD52FF82-9C2E-4A89-B37C-31ABC77C2E28}" type="slidenum">
              <a:rPr lang="es-ES" altLang="es-ES"/>
              <a:pPr/>
              <a:t>‹Nº›</a:t>
            </a:fld>
            <a:endParaRPr lang="es-ES" altLang="es-ES"/>
          </a:p>
        </p:txBody>
      </p:sp>
    </p:spTree>
    <p:extLst>
      <p:ext uri="{BB962C8B-B14F-4D97-AF65-F5344CB8AC3E}">
        <p14:creationId xmlns:p14="http://schemas.microsoft.com/office/powerpoint/2010/main" val="4276022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Dos objetos">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457200" y="274637"/>
            <a:ext cx="8229600" cy="1143000"/>
          </a:xfrm>
          <a:prstGeom prst="rect">
            <a:avLst/>
          </a:prstGeom>
          <a:noFill/>
          <a:ln>
            <a:noFill/>
          </a:ln>
        </p:spPr>
        <p:txBody>
          <a:bodyPr/>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5" name="Shape 35"/>
          <p:cNvSpPr txBox="1">
            <a:spLocks noGrp="1"/>
          </p:cNvSpPr>
          <p:nvPr>
            <p:ph type="body" idx="1"/>
          </p:nvPr>
        </p:nvSpPr>
        <p:spPr>
          <a:xfrm>
            <a:off x="457200" y="1600200"/>
            <a:ext cx="4038599" cy="4525963"/>
          </a:xfrm>
          <a:prstGeom prst="rect">
            <a:avLst/>
          </a:prstGeom>
          <a:noFill/>
          <a:ln>
            <a:noFill/>
          </a:ln>
        </p:spPr>
        <p:txBody>
          <a:bodyPr/>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body" idx="2"/>
          </p:nvPr>
        </p:nvSpPr>
        <p:spPr>
          <a:xfrm>
            <a:off x="4648200" y="1600200"/>
            <a:ext cx="4038599" cy="4525963"/>
          </a:xfrm>
          <a:prstGeom prst="rect">
            <a:avLst/>
          </a:prstGeom>
          <a:noFill/>
          <a:ln>
            <a:noFill/>
          </a:ln>
        </p:spPr>
        <p:txBody>
          <a:bodyPr/>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 name="Shape 12">
            <a:extLst>
              <a:ext uri="{FF2B5EF4-FFF2-40B4-BE49-F238E27FC236}">
                <a16:creationId xmlns:a16="http://schemas.microsoft.com/office/drawing/2014/main" id="{CE66587F-7408-4625-BD7A-E46E12D38015}"/>
              </a:ext>
            </a:extLst>
          </p:cNvPr>
          <p:cNvSpPr txBox="1">
            <a:spLocks noGrp="1"/>
          </p:cNvSpPr>
          <p:nvPr>
            <p:ph type="dt" idx="11"/>
          </p:nvPr>
        </p:nvSpPr>
        <p:spPr>
          <a:ln/>
        </p:spPr>
        <p:txBody>
          <a:bodyPr/>
          <a:lstStyle>
            <a:lvl1pPr>
              <a:defRPr/>
            </a:lvl1pPr>
          </a:lstStyle>
          <a:p>
            <a:pPr>
              <a:defRPr/>
            </a:pPr>
            <a:endParaRPr lang="es-ES"/>
          </a:p>
        </p:txBody>
      </p:sp>
      <p:sp>
        <p:nvSpPr>
          <p:cNvPr id="6" name="Shape 13">
            <a:extLst>
              <a:ext uri="{FF2B5EF4-FFF2-40B4-BE49-F238E27FC236}">
                <a16:creationId xmlns:a16="http://schemas.microsoft.com/office/drawing/2014/main" id="{9DE0B101-64DA-4C2A-B98A-956E8D197709}"/>
              </a:ext>
            </a:extLst>
          </p:cNvPr>
          <p:cNvSpPr txBox="1">
            <a:spLocks noGrp="1"/>
          </p:cNvSpPr>
          <p:nvPr>
            <p:ph type="ftr" idx="12"/>
          </p:nvPr>
        </p:nvSpPr>
        <p:spPr>
          <a:ln/>
        </p:spPr>
        <p:txBody>
          <a:bodyPr/>
          <a:lstStyle>
            <a:lvl1pPr>
              <a:defRPr/>
            </a:lvl1pPr>
          </a:lstStyle>
          <a:p>
            <a:pPr>
              <a:defRPr/>
            </a:pPr>
            <a:endParaRPr lang="es-ES"/>
          </a:p>
        </p:txBody>
      </p:sp>
      <p:sp>
        <p:nvSpPr>
          <p:cNvPr id="7" name="Shape 14">
            <a:extLst>
              <a:ext uri="{FF2B5EF4-FFF2-40B4-BE49-F238E27FC236}">
                <a16:creationId xmlns:a16="http://schemas.microsoft.com/office/drawing/2014/main" id="{9A556359-EC02-4940-ACE2-7899B84418CB}"/>
              </a:ext>
            </a:extLst>
          </p:cNvPr>
          <p:cNvSpPr txBox="1">
            <a:spLocks noGrp="1"/>
          </p:cNvSpPr>
          <p:nvPr>
            <p:ph type="sldNum" idx="13"/>
          </p:nvPr>
        </p:nvSpPr>
        <p:spPr>
          <a:ln/>
        </p:spPr>
        <p:txBody>
          <a:bodyPr/>
          <a:lstStyle>
            <a:lvl1pPr>
              <a:defRPr/>
            </a:lvl1pPr>
          </a:lstStyle>
          <a:p>
            <a:fld id="{EC1794F8-9CDF-43E2-AFE0-860ECF46384C}" type="slidenum">
              <a:rPr lang="es-ES" altLang="es-ES"/>
              <a:pPr/>
              <a:t>‹Nº›</a:t>
            </a:fld>
            <a:endParaRPr lang="es-ES" altLang="es-ES"/>
          </a:p>
        </p:txBody>
      </p:sp>
    </p:spTree>
    <p:extLst>
      <p:ext uri="{BB962C8B-B14F-4D97-AF65-F5344CB8AC3E}">
        <p14:creationId xmlns:p14="http://schemas.microsoft.com/office/powerpoint/2010/main" val="2107540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ación">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457200" y="274637"/>
            <a:ext cx="8229600" cy="1143000"/>
          </a:xfrm>
          <a:prstGeom prst="rect">
            <a:avLst/>
          </a:prstGeom>
          <a:noFill/>
          <a:ln>
            <a:noFill/>
          </a:ln>
        </p:spPr>
        <p:txBody>
          <a:bodyPr/>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2" name="Shape 42"/>
          <p:cNvSpPr txBox="1">
            <a:spLocks noGrp="1"/>
          </p:cNvSpPr>
          <p:nvPr>
            <p:ph type="body" idx="1"/>
          </p:nvPr>
        </p:nvSpPr>
        <p:spPr>
          <a:xfrm>
            <a:off x="457200" y="1535112"/>
            <a:ext cx="4040187" cy="639762"/>
          </a:xfrm>
          <a:prstGeom prst="rect">
            <a:avLst/>
          </a:prstGeom>
          <a:noFill/>
          <a:ln>
            <a:noFill/>
          </a:ln>
        </p:spPr>
        <p:txBody>
          <a:bodyPr anchor="b"/>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body" idx="2"/>
          </p:nvPr>
        </p:nvSpPr>
        <p:spPr>
          <a:xfrm>
            <a:off x="457200" y="2174875"/>
            <a:ext cx="4040187" cy="3951287"/>
          </a:xfrm>
          <a:prstGeom prst="rect">
            <a:avLst/>
          </a:prstGeom>
          <a:noFill/>
          <a:ln>
            <a:noFill/>
          </a:ln>
        </p:spPr>
        <p:txBody>
          <a:bodyPr/>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body" idx="3"/>
          </p:nvPr>
        </p:nvSpPr>
        <p:spPr>
          <a:xfrm>
            <a:off x="4645025" y="1535112"/>
            <a:ext cx="4041774" cy="639762"/>
          </a:xfrm>
          <a:prstGeom prst="rect">
            <a:avLst/>
          </a:prstGeom>
          <a:noFill/>
          <a:ln>
            <a:noFill/>
          </a:ln>
        </p:spPr>
        <p:txBody>
          <a:bodyPr anchor="b"/>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body" idx="4"/>
          </p:nvPr>
        </p:nvSpPr>
        <p:spPr>
          <a:xfrm>
            <a:off x="4645025" y="2174875"/>
            <a:ext cx="4041774" cy="3951287"/>
          </a:xfrm>
          <a:prstGeom prst="rect">
            <a:avLst/>
          </a:prstGeom>
          <a:noFill/>
          <a:ln>
            <a:noFill/>
          </a:ln>
        </p:spPr>
        <p:txBody>
          <a:bodyPr/>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7" name="Shape 12">
            <a:extLst>
              <a:ext uri="{FF2B5EF4-FFF2-40B4-BE49-F238E27FC236}">
                <a16:creationId xmlns:a16="http://schemas.microsoft.com/office/drawing/2014/main" id="{ADCC3889-B1CD-4422-A705-83776E60EA0F}"/>
              </a:ext>
            </a:extLst>
          </p:cNvPr>
          <p:cNvSpPr txBox="1">
            <a:spLocks noGrp="1"/>
          </p:cNvSpPr>
          <p:nvPr>
            <p:ph type="dt" idx="11"/>
          </p:nvPr>
        </p:nvSpPr>
        <p:spPr>
          <a:ln/>
        </p:spPr>
        <p:txBody>
          <a:bodyPr/>
          <a:lstStyle>
            <a:lvl1pPr>
              <a:defRPr/>
            </a:lvl1pPr>
          </a:lstStyle>
          <a:p>
            <a:pPr>
              <a:defRPr/>
            </a:pPr>
            <a:endParaRPr lang="es-ES"/>
          </a:p>
        </p:txBody>
      </p:sp>
      <p:sp>
        <p:nvSpPr>
          <p:cNvPr id="8" name="Shape 13">
            <a:extLst>
              <a:ext uri="{FF2B5EF4-FFF2-40B4-BE49-F238E27FC236}">
                <a16:creationId xmlns:a16="http://schemas.microsoft.com/office/drawing/2014/main" id="{1CF3BA08-E7FD-4829-97FD-518A2FE40CA3}"/>
              </a:ext>
            </a:extLst>
          </p:cNvPr>
          <p:cNvSpPr txBox="1">
            <a:spLocks noGrp="1"/>
          </p:cNvSpPr>
          <p:nvPr>
            <p:ph type="ftr" idx="12"/>
          </p:nvPr>
        </p:nvSpPr>
        <p:spPr>
          <a:ln/>
        </p:spPr>
        <p:txBody>
          <a:bodyPr/>
          <a:lstStyle>
            <a:lvl1pPr>
              <a:defRPr/>
            </a:lvl1pPr>
          </a:lstStyle>
          <a:p>
            <a:pPr>
              <a:defRPr/>
            </a:pPr>
            <a:endParaRPr lang="es-ES"/>
          </a:p>
        </p:txBody>
      </p:sp>
      <p:sp>
        <p:nvSpPr>
          <p:cNvPr id="9" name="Shape 14">
            <a:extLst>
              <a:ext uri="{FF2B5EF4-FFF2-40B4-BE49-F238E27FC236}">
                <a16:creationId xmlns:a16="http://schemas.microsoft.com/office/drawing/2014/main" id="{462E78C7-ED75-4EC5-AEFB-7BE952367D16}"/>
              </a:ext>
            </a:extLst>
          </p:cNvPr>
          <p:cNvSpPr txBox="1">
            <a:spLocks noGrp="1"/>
          </p:cNvSpPr>
          <p:nvPr>
            <p:ph type="sldNum" idx="13"/>
          </p:nvPr>
        </p:nvSpPr>
        <p:spPr>
          <a:ln/>
        </p:spPr>
        <p:txBody>
          <a:bodyPr/>
          <a:lstStyle>
            <a:lvl1pPr>
              <a:defRPr/>
            </a:lvl1pPr>
          </a:lstStyle>
          <a:p>
            <a:fld id="{80B10EE1-38AD-45C5-82CC-9FC59FCA7191}" type="slidenum">
              <a:rPr lang="es-ES" altLang="es-ES"/>
              <a:pPr/>
              <a:t>‹Nº›</a:t>
            </a:fld>
            <a:endParaRPr lang="es-ES" altLang="es-ES"/>
          </a:p>
        </p:txBody>
      </p:sp>
    </p:spTree>
    <p:extLst>
      <p:ext uri="{BB962C8B-B14F-4D97-AF65-F5344CB8AC3E}">
        <p14:creationId xmlns:p14="http://schemas.microsoft.com/office/powerpoint/2010/main" val="3647176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Sólo el título">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457200" y="274637"/>
            <a:ext cx="8229600" cy="1143000"/>
          </a:xfrm>
          <a:prstGeom prst="rect">
            <a:avLst/>
          </a:prstGeom>
          <a:noFill/>
          <a:ln>
            <a:noFill/>
          </a:ln>
        </p:spPr>
        <p:txBody>
          <a:bodyPr/>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 name="Shape 12">
            <a:extLst>
              <a:ext uri="{FF2B5EF4-FFF2-40B4-BE49-F238E27FC236}">
                <a16:creationId xmlns:a16="http://schemas.microsoft.com/office/drawing/2014/main" id="{E34B23E0-0963-44BA-B551-63981D3733F6}"/>
              </a:ext>
            </a:extLst>
          </p:cNvPr>
          <p:cNvSpPr txBox="1">
            <a:spLocks noGrp="1"/>
          </p:cNvSpPr>
          <p:nvPr>
            <p:ph type="dt" idx="11"/>
          </p:nvPr>
        </p:nvSpPr>
        <p:spPr>
          <a:ln/>
        </p:spPr>
        <p:txBody>
          <a:bodyPr/>
          <a:lstStyle>
            <a:lvl1pPr>
              <a:defRPr/>
            </a:lvl1pPr>
          </a:lstStyle>
          <a:p>
            <a:pPr>
              <a:defRPr/>
            </a:pPr>
            <a:endParaRPr lang="es-ES"/>
          </a:p>
        </p:txBody>
      </p:sp>
      <p:sp>
        <p:nvSpPr>
          <p:cNvPr id="4" name="Shape 13">
            <a:extLst>
              <a:ext uri="{FF2B5EF4-FFF2-40B4-BE49-F238E27FC236}">
                <a16:creationId xmlns:a16="http://schemas.microsoft.com/office/drawing/2014/main" id="{56E8EEF0-BCF3-46AA-8BCC-77F79D23DCDA}"/>
              </a:ext>
            </a:extLst>
          </p:cNvPr>
          <p:cNvSpPr txBox="1">
            <a:spLocks noGrp="1"/>
          </p:cNvSpPr>
          <p:nvPr>
            <p:ph type="ftr" idx="12"/>
          </p:nvPr>
        </p:nvSpPr>
        <p:spPr>
          <a:ln/>
        </p:spPr>
        <p:txBody>
          <a:bodyPr/>
          <a:lstStyle>
            <a:lvl1pPr>
              <a:defRPr/>
            </a:lvl1pPr>
          </a:lstStyle>
          <a:p>
            <a:pPr>
              <a:defRPr/>
            </a:pPr>
            <a:endParaRPr lang="es-ES"/>
          </a:p>
        </p:txBody>
      </p:sp>
      <p:sp>
        <p:nvSpPr>
          <p:cNvPr id="5" name="Shape 14">
            <a:extLst>
              <a:ext uri="{FF2B5EF4-FFF2-40B4-BE49-F238E27FC236}">
                <a16:creationId xmlns:a16="http://schemas.microsoft.com/office/drawing/2014/main" id="{240CE266-D8B8-455A-AC7F-55D16F8B97D3}"/>
              </a:ext>
            </a:extLst>
          </p:cNvPr>
          <p:cNvSpPr txBox="1">
            <a:spLocks noGrp="1"/>
          </p:cNvSpPr>
          <p:nvPr>
            <p:ph type="sldNum" idx="13"/>
          </p:nvPr>
        </p:nvSpPr>
        <p:spPr>
          <a:ln/>
        </p:spPr>
        <p:txBody>
          <a:bodyPr/>
          <a:lstStyle>
            <a:lvl1pPr>
              <a:defRPr/>
            </a:lvl1pPr>
          </a:lstStyle>
          <a:p>
            <a:fld id="{232FCD3B-D17E-4790-ADE6-3E4D48DAFFC1}" type="slidenum">
              <a:rPr lang="es-ES" altLang="es-ES"/>
              <a:pPr/>
              <a:t>‹Nº›</a:t>
            </a:fld>
            <a:endParaRPr lang="es-ES" altLang="es-ES"/>
          </a:p>
        </p:txBody>
      </p:sp>
    </p:spTree>
    <p:extLst>
      <p:ext uri="{BB962C8B-B14F-4D97-AF65-F5344CB8AC3E}">
        <p14:creationId xmlns:p14="http://schemas.microsoft.com/office/powerpoint/2010/main" val="752584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Shape 54"/>
        <p:cNvGrpSpPr/>
        <p:nvPr/>
      </p:nvGrpSpPr>
      <p:grpSpPr>
        <a:xfrm>
          <a:off x="0" y="0"/>
          <a:ext cx="0" cy="0"/>
          <a:chOff x="0" y="0"/>
          <a:chExt cx="0" cy="0"/>
        </a:xfrm>
      </p:grpSpPr>
      <p:sp>
        <p:nvSpPr>
          <p:cNvPr id="2" name="Shape 12">
            <a:extLst>
              <a:ext uri="{FF2B5EF4-FFF2-40B4-BE49-F238E27FC236}">
                <a16:creationId xmlns:a16="http://schemas.microsoft.com/office/drawing/2014/main" id="{6EA724D5-DD35-4D84-A630-9F207CDDEA05}"/>
              </a:ext>
            </a:extLst>
          </p:cNvPr>
          <p:cNvSpPr txBox="1">
            <a:spLocks noGrp="1"/>
          </p:cNvSpPr>
          <p:nvPr>
            <p:ph type="dt" idx="11"/>
          </p:nvPr>
        </p:nvSpPr>
        <p:spPr>
          <a:ln/>
        </p:spPr>
        <p:txBody>
          <a:bodyPr/>
          <a:lstStyle>
            <a:lvl1pPr>
              <a:defRPr/>
            </a:lvl1pPr>
          </a:lstStyle>
          <a:p>
            <a:pPr>
              <a:defRPr/>
            </a:pPr>
            <a:endParaRPr lang="es-ES"/>
          </a:p>
        </p:txBody>
      </p:sp>
      <p:sp>
        <p:nvSpPr>
          <p:cNvPr id="3" name="Shape 13">
            <a:extLst>
              <a:ext uri="{FF2B5EF4-FFF2-40B4-BE49-F238E27FC236}">
                <a16:creationId xmlns:a16="http://schemas.microsoft.com/office/drawing/2014/main" id="{38F653B0-B675-40A4-8173-79C3C384D673}"/>
              </a:ext>
            </a:extLst>
          </p:cNvPr>
          <p:cNvSpPr txBox="1">
            <a:spLocks noGrp="1"/>
          </p:cNvSpPr>
          <p:nvPr>
            <p:ph type="ftr" idx="12"/>
          </p:nvPr>
        </p:nvSpPr>
        <p:spPr>
          <a:ln/>
        </p:spPr>
        <p:txBody>
          <a:bodyPr/>
          <a:lstStyle>
            <a:lvl1pPr>
              <a:defRPr/>
            </a:lvl1pPr>
          </a:lstStyle>
          <a:p>
            <a:pPr>
              <a:defRPr/>
            </a:pPr>
            <a:endParaRPr lang="es-ES"/>
          </a:p>
        </p:txBody>
      </p:sp>
      <p:sp>
        <p:nvSpPr>
          <p:cNvPr id="4" name="Shape 14">
            <a:extLst>
              <a:ext uri="{FF2B5EF4-FFF2-40B4-BE49-F238E27FC236}">
                <a16:creationId xmlns:a16="http://schemas.microsoft.com/office/drawing/2014/main" id="{DE051D6C-1A4C-45CE-90F7-A5DBCB8F6C48}"/>
              </a:ext>
            </a:extLst>
          </p:cNvPr>
          <p:cNvSpPr txBox="1">
            <a:spLocks noGrp="1"/>
          </p:cNvSpPr>
          <p:nvPr>
            <p:ph type="sldNum" idx="13"/>
          </p:nvPr>
        </p:nvSpPr>
        <p:spPr>
          <a:ln/>
        </p:spPr>
        <p:txBody>
          <a:bodyPr/>
          <a:lstStyle>
            <a:lvl1pPr>
              <a:defRPr/>
            </a:lvl1pPr>
          </a:lstStyle>
          <a:p>
            <a:fld id="{EDCFF227-C687-498B-B1A8-F4CA1E8D2713}" type="slidenum">
              <a:rPr lang="es-ES" altLang="es-ES"/>
              <a:pPr/>
              <a:t>‹Nº›</a:t>
            </a:fld>
            <a:endParaRPr lang="es-ES" altLang="es-ES"/>
          </a:p>
        </p:txBody>
      </p:sp>
    </p:spTree>
    <p:extLst>
      <p:ext uri="{BB962C8B-B14F-4D97-AF65-F5344CB8AC3E}">
        <p14:creationId xmlns:p14="http://schemas.microsoft.com/office/powerpoint/2010/main" val="3415881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ido con título">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457200" y="273050"/>
            <a:ext cx="3008313" cy="1162049"/>
          </a:xfrm>
          <a:prstGeom prst="rect">
            <a:avLst/>
          </a:prstGeom>
          <a:noFill/>
          <a:ln>
            <a:noFill/>
          </a:ln>
        </p:spPr>
        <p:txBody>
          <a:bodyPr anchor="b"/>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0" name="Shape 60"/>
          <p:cNvSpPr txBox="1">
            <a:spLocks noGrp="1"/>
          </p:cNvSpPr>
          <p:nvPr>
            <p:ph type="body" idx="1"/>
          </p:nvPr>
        </p:nvSpPr>
        <p:spPr>
          <a:xfrm>
            <a:off x="3575050" y="273050"/>
            <a:ext cx="5111750" cy="5853112"/>
          </a:xfrm>
          <a:prstGeom prst="rect">
            <a:avLst/>
          </a:prstGeom>
          <a:noFill/>
          <a:ln>
            <a:noFill/>
          </a:ln>
        </p:spPr>
        <p:txBody>
          <a:bodyPr/>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body" idx="2"/>
          </p:nvPr>
        </p:nvSpPr>
        <p:spPr>
          <a:xfrm>
            <a:off x="457200" y="1435100"/>
            <a:ext cx="3008313" cy="4691063"/>
          </a:xfrm>
          <a:prstGeom prst="rect">
            <a:avLst/>
          </a:prstGeom>
          <a:noFill/>
          <a:ln>
            <a:noFill/>
          </a:ln>
        </p:spPr>
        <p:txBody>
          <a:bodyPr/>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5" name="Shape 12">
            <a:extLst>
              <a:ext uri="{FF2B5EF4-FFF2-40B4-BE49-F238E27FC236}">
                <a16:creationId xmlns:a16="http://schemas.microsoft.com/office/drawing/2014/main" id="{9DBBE5C9-697B-4BCE-8A78-E8BD84351528}"/>
              </a:ext>
            </a:extLst>
          </p:cNvPr>
          <p:cNvSpPr txBox="1">
            <a:spLocks noGrp="1"/>
          </p:cNvSpPr>
          <p:nvPr>
            <p:ph type="dt" idx="11"/>
          </p:nvPr>
        </p:nvSpPr>
        <p:spPr>
          <a:ln/>
        </p:spPr>
        <p:txBody>
          <a:bodyPr/>
          <a:lstStyle>
            <a:lvl1pPr>
              <a:defRPr/>
            </a:lvl1pPr>
          </a:lstStyle>
          <a:p>
            <a:pPr>
              <a:defRPr/>
            </a:pPr>
            <a:endParaRPr lang="es-ES"/>
          </a:p>
        </p:txBody>
      </p:sp>
      <p:sp>
        <p:nvSpPr>
          <p:cNvPr id="6" name="Shape 13">
            <a:extLst>
              <a:ext uri="{FF2B5EF4-FFF2-40B4-BE49-F238E27FC236}">
                <a16:creationId xmlns:a16="http://schemas.microsoft.com/office/drawing/2014/main" id="{F006546F-40D8-4D51-B09F-3E737A56AA95}"/>
              </a:ext>
            </a:extLst>
          </p:cNvPr>
          <p:cNvSpPr txBox="1">
            <a:spLocks noGrp="1"/>
          </p:cNvSpPr>
          <p:nvPr>
            <p:ph type="ftr" idx="12"/>
          </p:nvPr>
        </p:nvSpPr>
        <p:spPr>
          <a:ln/>
        </p:spPr>
        <p:txBody>
          <a:bodyPr/>
          <a:lstStyle>
            <a:lvl1pPr>
              <a:defRPr/>
            </a:lvl1pPr>
          </a:lstStyle>
          <a:p>
            <a:pPr>
              <a:defRPr/>
            </a:pPr>
            <a:endParaRPr lang="es-ES"/>
          </a:p>
        </p:txBody>
      </p:sp>
      <p:sp>
        <p:nvSpPr>
          <p:cNvPr id="7" name="Shape 14">
            <a:extLst>
              <a:ext uri="{FF2B5EF4-FFF2-40B4-BE49-F238E27FC236}">
                <a16:creationId xmlns:a16="http://schemas.microsoft.com/office/drawing/2014/main" id="{9DCDAF8D-C529-4145-ACA1-5C04D2D07991}"/>
              </a:ext>
            </a:extLst>
          </p:cNvPr>
          <p:cNvSpPr txBox="1">
            <a:spLocks noGrp="1"/>
          </p:cNvSpPr>
          <p:nvPr>
            <p:ph type="sldNum" idx="13"/>
          </p:nvPr>
        </p:nvSpPr>
        <p:spPr>
          <a:ln/>
        </p:spPr>
        <p:txBody>
          <a:bodyPr/>
          <a:lstStyle>
            <a:lvl1pPr>
              <a:defRPr/>
            </a:lvl1pPr>
          </a:lstStyle>
          <a:p>
            <a:fld id="{EF8E1EBC-7B28-48AD-9764-E15A6BD4054A}" type="slidenum">
              <a:rPr lang="es-ES" altLang="es-ES"/>
              <a:pPr/>
              <a:t>‹Nº›</a:t>
            </a:fld>
            <a:endParaRPr lang="es-ES" altLang="es-ES"/>
          </a:p>
        </p:txBody>
      </p:sp>
    </p:spTree>
    <p:extLst>
      <p:ext uri="{BB962C8B-B14F-4D97-AF65-F5344CB8AC3E}">
        <p14:creationId xmlns:p14="http://schemas.microsoft.com/office/powerpoint/2010/main" val="4043389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Imagen con título">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1792288" y="4800600"/>
            <a:ext cx="5486399" cy="566737"/>
          </a:xfrm>
          <a:prstGeom prst="rect">
            <a:avLst/>
          </a:prstGeom>
          <a:noFill/>
          <a:ln>
            <a:noFill/>
          </a:ln>
        </p:spPr>
        <p:txBody>
          <a:bodyPr anchor="b"/>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7" name="Shape 67"/>
          <p:cNvSpPr>
            <a:spLocks noGrp="1"/>
          </p:cNvSpPr>
          <p:nvPr>
            <p:ph type="pic" idx="2"/>
          </p:nvPr>
        </p:nvSpPr>
        <p:spPr>
          <a:xfrm>
            <a:off x="1792288" y="612775"/>
            <a:ext cx="5486399" cy="4114800"/>
          </a:xfrm>
          <a:prstGeom prst="rect">
            <a:avLst/>
          </a:prstGeom>
          <a:noFill/>
          <a:ln>
            <a:noFill/>
          </a:ln>
        </p:spPr>
        <p:txBody>
          <a:bodyPr/>
          <a:lstStyle>
            <a:lvl1pPr marL="0" marR="0" lvl="0" indent="0" algn="l" rtl="0">
              <a:spcBef>
                <a:spcPts val="64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pPr lvl="0"/>
            <a:endParaRPr noProof="0">
              <a:sym typeface="Calibri"/>
            </a:endParaRPr>
          </a:p>
        </p:txBody>
      </p:sp>
      <p:sp>
        <p:nvSpPr>
          <p:cNvPr id="68" name="Shape 68"/>
          <p:cNvSpPr txBox="1">
            <a:spLocks noGrp="1"/>
          </p:cNvSpPr>
          <p:nvPr>
            <p:ph type="body" idx="1"/>
          </p:nvPr>
        </p:nvSpPr>
        <p:spPr>
          <a:xfrm>
            <a:off x="1792288" y="5367337"/>
            <a:ext cx="5486399" cy="804861"/>
          </a:xfrm>
          <a:prstGeom prst="rect">
            <a:avLst/>
          </a:prstGeom>
          <a:noFill/>
          <a:ln>
            <a:noFill/>
          </a:ln>
        </p:spPr>
        <p:txBody>
          <a:bodyPr/>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5" name="Shape 12">
            <a:extLst>
              <a:ext uri="{FF2B5EF4-FFF2-40B4-BE49-F238E27FC236}">
                <a16:creationId xmlns:a16="http://schemas.microsoft.com/office/drawing/2014/main" id="{80F15FF2-8846-4B63-8BDA-7F19506EA3ED}"/>
              </a:ext>
            </a:extLst>
          </p:cNvPr>
          <p:cNvSpPr txBox="1">
            <a:spLocks noGrp="1"/>
          </p:cNvSpPr>
          <p:nvPr>
            <p:ph type="dt" idx="11"/>
          </p:nvPr>
        </p:nvSpPr>
        <p:spPr>
          <a:ln/>
        </p:spPr>
        <p:txBody>
          <a:bodyPr/>
          <a:lstStyle>
            <a:lvl1pPr>
              <a:defRPr/>
            </a:lvl1pPr>
          </a:lstStyle>
          <a:p>
            <a:pPr>
              <a:defRPr/>
            </a:pPr>
            <a:endParaRPr lang="es-ES"/>
          </a:p>
        </p:txBody>
      </p:sp>
      <p:sp>
        <p:nvSpPr>
          <p:cNvPr id="6" name="Shape 13">
            <a:extLst>
              <a:ext uri="{FF2B5EF4-FFF2-40B4-BE49-F238E27FC236}">
                <a16:creationId xmlns:a16="http://schemas.microsoft.com/office/drawing/2014/main" id="{A12419A8-1DF7-4733-BB60-2F1D1C016FEC}"/>
              </a:ext>
            </a:extLst>
          </p:cNvPr>
          <p:cNvSpPr txBox="1">
            <a:spLocks noGrp="1"/>
          </p:cNvSpPr>
          <p:nvPr>
            <p:ph type="ftr" idx="12"/>
          </p:nvPr>
        </p:nvSpPr>
        <p:spPr>
          <a:ln/>
        </p:spPr>
        <p:txBody>
          <a:bodyPr/>
          <a:lstStyle>
            <a:lvl1pPr>
              <a:defRPr/>
            </a:lvl1pPr>
          </a:lstStyle>
          <a:p>
            <a:pPr>
              <a:defRPr/>
            </a:pPr>
            <a:endParaRPr lang="es-ES"/>
          </a:p>
        </p:txBody>
      </p:sp>
      <p:sp>
        <p:nvSpPr>
          <p:cNvPr id="7" name="Shape 14">
            <a:extLst>
              <a:ext uri="{FF2B5EF4-FFF2-40B4-BE49-F238E27FC236}">
                <a16:creationId xmlns:a16="http://schemas.microsoft.com/office/drawing/2014/main" id="{33ACD1D5-0EAB-4EE0-9186-3842B05AFDEC}"/>
              </a:ext>
            </a:extLst>
          </p:cNvPr>
          <p:cNvSpPr txBox="1">
            <a:spLocks noGrp="1"/>
          </p:cNvSpPr>
          <p:nvPr>
            <p:ph type="sldNum" idx="13"/>
          </p:nvPr>
        </p:nvSpPr>
        <p:spPr>
          <a:ln/>
        </p:spPr>
        <p:txBody>
          <a:bodyPr/>
          <a:lstStyle>
            <a:lvl1pPr>
              <a:defRPr/>
            </a:lvl1pPr>
          </a:lstStyle>
          <a:p>
            <a:fld id="{2663B352-1553-4CF6-BBA4-7D68E52598AD}" type="slidenum">
              <a:rPr lang="es-ES" altLang="es-ES"/>
              <a:pPr/>
              <a:t>‹Nº›</a:t>
            </a:fld>
            <a:endParaRPr lang="es-ES" altLang="es-ES"/>
          </a:p>
        </p:txBody>
      </p:sp>
    </p:spTree>
    <p:extLst>
      <p:ext uri="{BB962C8B-B14F-4D97-AF65-F5344CB8AC3E}">
        <p14:creationId xmlns:p14="http://schemas.microsoft.com/office/powerpoint/2010/main" val="2819145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Shape 10">
            <a:extLst>
              <a:ext uri="{FF2B5EF4-FFF2-40B4-BE49-F238E27FC236}">
                <a16:creationId xmlns:a16="http://schemas.microsoft.com/office/drawing/2014/main" id="{8ACC16F4-E8BB-4D36-94FE-14736BCF2DC8}"/>
              </a:ext>
            </a:extLst>
          </p:cNvPr>
          <p:cNvSpPr txBox="1">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s-ES" altLang="es-ES">
              <a:sym typeface="Arial" panose="020B0604020202020204" pitchFamily="34" charset="0"/>
            </a:endParaRPr>
          </a:p>
        </p:txBody>
      </p:sp>
      <p:sp>
        <p:nvSpPr>
          <p:cNvPr id="1027" name="Shape 11">
            <a:extLst>
              <a:ext uri="{FF2B5EF4-FFF2-40B4-BE49-F238E27FC236}">
                <a16:creationId xmlns:a16="http://schemas.microsoft.com/office/drawing/2014/main" id="{25461D10-EB4B-479C-ADD3-C4A053262DFA}"/>
              </a:ext>
            </a:extLst>
          </p:cNvPr>
          <p:cNvSpPr txBox="1">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s-ES" altLang="es-ES">
              <a:sym typeface="Arial" panose="020B0604020202020204" pitchFamily="34" charset="0"/>
            </a:endParaRPr>
          </a:p>
        </p:txBody>
      </p:sp>
      <p:sp>
        <p:nvSpPr>
          <p:cNvPr id="1028" name="Shape 12">
            <a:extLst>
              <a:ext uri="{FF2B5EF4-FFF2-40B4-BE49-F238E27FC236}">
                <a16:creationId xmlns:a16="http://schemas.microsoft.com/office/drawing/2014/main" id="{8ACC9F00-6C7E-4173-917F-3B3D70EAC0FD}"/>
              </a:ext>
            </a:extLst>
          </p:cNvPr>
          <p:cNvSpPr txBox="1">
            <a:spLocks noGrp="1"/>
          </p:cNvSpPr>
          <p:nvPr>
            <p:ph type="dt" idx="10"/>
          </p:nvPr>
        </p:nvSpPr>
        <p:spPr bwMode="auto">
          <a:xfrm>
            <a:off x="457200" y="6356350"/>
            <a:ext cx="2133600" cy="365125"/>
          </a:xfrm>
          <a:prstGeom prst="rect">
            <a:avLst/>
          </a:prstGeom>
          <a:noFill/>
          <a:ln w="9525">
            <a:noFill/>
            <a:miter lim="800000"/>
            <a:headEnd/>
            <a:tailEnd/>
          </a:ln>
        </p:spPr>
        <p:txBody>
          <a:bodyPr vert="horz" wrap="square" lIns="91425" tIns="91425" rIns="91425" bIns="91425" numCol="1" anchor="ctr" anchorCtr="0" compatLnSpc="1">
            <a:prstTxWarp prst="textNoShape">
              <a:avLst/>
            </a:prstTxWarp>
          </a:bodyPr>
          <a:lstStyle>
            <a:lvl1pPr eaLnBrk="1" hangingPunct="1">
              <a:defRPr sz="1200">
                <a:solidFill>
                  <a:srgbClr val="888888"/>
                </a:solidFill>
                <a:latin typeface="Calibri" pitchFamily="34" charset="0"/>
                <a:cs typeface="Arial" panose="020B0604020202020204" pitchFamily="34" charset="0"/>
                <a:sym typeface="Calibri" pitchFamily="34" charset="0"/>
              </a:defRPr>
            </a:lvl1pPr>
          </a:lstStyle>
          <a:p>
            <a:pPr>
              <a:defRPr/>
            </a:pPr>
            <a:endParaRPr lang="es-ES"/>
          </a:p>
        </p:txBody>
      </p:sp>
      <p:sp>
        <p:nvSpPr>
          <p:cNvPr id="1029" name="Shape 13">
            <a:extLst>
              <a:ext uri="{FF2B5EF4-FFF2-40B4-BE49-F238E27FC236}">
                <a16:creationId xmlns:a16="http://schemas.microsoft.com/office/drawing/2014/main" id="{A20AD94E-9000-4BFE-852C-8370F16E76D4}"/>
              </a:ext>
            </a:extLst>
          </p:cNvPr>
          <p:cNvSpPr txBox="1">
            <a:spLocks noGrp="1"/>
          </p:cNvSpPr>
          <p:nvPr>
            <p:ph type="ftr" idx="11"/>
          </p:nvPr>
        </p:nvSpPr>
        <p:spPr bwMode="auto">
          <a:xfrm>
            <a:off x="3124200" y="6356350"/>
            <a:ext cx="2895600" cy="365125"/>
          </a:xfrm>
          <a:prstGeom prst="rect">
            <a:avLst/>
          </a:prstGeom>
          <a:noFill/>
          <a:ln w="9525">
            <a:noFill/>
            <a:miter lim="800000"/>
            <a:headEnd/>
            <a:tailEnd/>
          </a:ln>
        </p:spPr>
        <p:txBody>
          <a:bodyPr vert="horz" wrap="square" lIns="91425" tIns="91425" rIns="91425" bIns="91425" numCol="1" anchor="ctr" anchorCtr="0" compatLnSpc="1">
            <a:prstTxWarp prst="textNoShape">
              <a:avLst/>
            </a:prstTxWarp>
          </a:bodyPr>
          <a:lstStyle>
            <a:lvl1pPr algn="ctr" eaLnBrk="1" hangingPunct="1">
              <a:defRPr sz="1200">
                <a:solidFill>
                  <a:srgbClr val="888888"/>
                </a:solidFill>
                <a:latin typeface="Calibri" pitchFamily="34" charset="0"/>
                <a:cs typeface="Arial" panose="020B0604020202020204" pitchFamily="34" charset="0"/>
                <a:sym typeface="Calibri" pitchFamily="34" charset="0"/>
              </a:defRPr>
            </a:lvl1pPr>
          </a:lstStyle>
          <a:p>
            <a:pPr>
              <a:defRPr/>
            </a:pPr>
            <a:endParaRPr lang="es-ES"/>
          </a:p>
        </p:txBody>
      </p:sp>
      <p:sp>
        <p:nvSpPr>
          <p:cNvPr id="1030" name="Shape 14">
            <a:extLst>
              <a:ext uri="{FF2B5EF4-FFF2-40B4-BE49-F238E27FC236}">
                <a16:creationId xmlns:a16="http://schemas.microsoft.com/office/drawing/2014/main" id="{7CAD7257-93B8-4CC7-AF30-78A215BC5F22}"/>
              </a:ext>
            </a:extLst>
          </p:cNvPr>
          <p:cNvSpPr txBox="1">
            <a:spLocks noGrp="1"/>
          </p:cNvSpPr>
          <p:nvPr>
            <p:ph type="sldNum" idx="12"/>
          </p:nvPr>
        </p:nvSpPr>
        <p:spPr bwMode="auto">
          <a:xfrm>
            <a:off x="6553200" y="6356350"/>
            <a:ext cx="2133600" cy="365125"/>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r" eaLnBrk="1" hangingPunct="1">
              <a:buSzPct val="25000"/>
              <a:defRPr sz="1200">
                <a:solidFill>
                  <a:srgbClr val="888888"/>
                </a:solidFill>
                <a:latin typeface="Calibri" panose="020F0502020204030204" pitchFamily="34" charset="0"/>
                <a:sym typeface="Calibri" panose="020F0502020204030204" pitchFamily="34" charset="0"/>
              </a:defRPr>
            </a:lvl1pPr>
          </a:lstStyle>
          <a:p>
            <a:fld id="{EBCC4B3E-4E1D-4BDD-ACB7-62AA3EEC3BF5}" type="slidenum">
              <a:rPr lang="es-ES" altLang="es-ES"/>
              <a:pPr/>
              <a:t>‹Nº›</a:t>
            </a:fld>
            <a:endParaRPr lang="es-ES" altLang="es-ES"/>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itchFamily="34" charset="0"/>
          <a:cs typeface="Arial"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itchFamily="34" charset="0"/>
          <a:cs typeface="Arial"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itchFamily="34" charset="0"/>
          <a:cs typeface="Arial"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itchFamily="34" charset="0"/>
          <a:cs typeface="Arial"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914400" algn="l" rtl="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1371600" algn="l" rtl="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1828800" algn="l" rtl="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p:titleStyle>
    <p:bodyStyle>
      <a:defPPr marR="0" lvl="0" algn="l" rtl="0">
        <a:lnSpc>
          <a:spcPct val="100000"/>
        </a:lnSpc>
        <a:spcBef>
          <a:spcPts val="0"/>
        </a:spcBef>
        <a:spcAft>
          <a:spcPts val="0"/>
        </a:spcAft>
      </a:defPPr>
      <a:lvl1pPr marL="342900" indent="-342900" algn="l" rtl="0" eaLnBrk="0" fontAlgn="base" hangingPunct="0">
        <a:spcBef>
          <a:spcPct val="0"/>
        </a:spcBef>
        <a:spcAft>
          <a:spcPct val="0"/>
        </a:spcAft>
        <a:buChar char="•"/>
        <a:defRPr sz="1400">
          <a:solidFill>
            <a:srgbClr val="000000"/>
          </a:solidFill>
          <a:latin typeface="Arial"/>
          <a:ea typeface="Arial"/>
          <a:cs typeface="Arial"/>
          <a:sym typeface="Arial" panose="020B0604020202020204" pitchFamily="34" charset="0"/>
        </a:defRPr>
      </a:lvl1pPr>
      <a:lvl2pPr marL="742950" lvl="1" indent="-285750" algn="l" rtl="0" eaLnBrk="0" fontAlgn="base" hangingPunct="0">
        <a:spcBef>
          <a:spcPct val="0"/>
        </a:spcBef>
        <a:spcAft>
          <a:spcPct val="0"/>
        </a:spcAft>
        <a:buChar char="–"/>
        <a:defRPr sz="1400">
          <a:solidFill>
            <a:srgbClr val="000000"/>
          </a:solidFill>
          <a:latin typeface="Arial"/>
          <a:ea typeface="Arial"/>
          <a:cs typeface="Arial"/>
          <a:sym typeface="Arial" panose="020B0604020202020204" pitchFamily="34" charset="0"/>
        </a:defRPr>
      </a:lvl2pPr>
      <a:lvl3pPr marL="1143000" lvl="2" indent="-228600" algn="l" rtl="0" eaLnBrk="0" fontAlgn="base" hangingPunct="0">
        <a:spcBef>
          <a:spcPct val="0"/>
        </a:spcBef>
        <a:spcAft>
          <a:spcPct val="0"/>
        </a:spcAft>
        <a:buChar char="•"/>
        <a:defRPr sz="1400">
          <a:solidFill>
            <a:srgbClr val="000000"/>
          </a:solidFill>
          <a:latin typeface="Arial"/>
          <a:ea typeface="Arial"/>
          <a:cs typeface="Arial"/>
          <a:sym typeface="Arial" panose="020B0604020202020204" pitchFamily="34" charset="0"/>
        </a:defRPr>
      </a:lvl3pPr>
      <a:lvl4pPr marL="1600200" lvl="3" indent="-228600" algn="l" rtl="0" eaLnBrk="0" fontAlgn="base" hangingPunct="0">
        <a:spcBef>
          <a:spcPct val="0"/>
        </a:spcBef>
        <a:spcAft>
          <a:spcPct val="0"/>
        </a:spcAft>
        <a:buChar char="–"/>
        <a:defRPr sz="1400">
          <a:solidFill>
            <a:srgbClr val="000000"/>
          </a:solidFill>
          <a:latin typeface="Arial"/>
          <a:ea typeface="Arial"/>
          <a:cs typeface="Arial"/>
          <a:sym typeface="Arial" panose="020B0604020202020204" pitchFamily="34" charset="0"/>
        </a:defRPr>
      </a:lvl4pPr>
      <a:lvl5pPr marL="2057400" lvl="4" indent="-228600" algn="l" rtl="0" eaLnBrk="0" fontAlgn="base" hangingPunct="0">
        <a:spcBef>
          <a:spcPct val="0"/>
        </a:spcBef>
        <a:spcAft>
          <a:spcPct val="0"/>
        </a:spcAft>
        <a:buChar char="»"/>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_HElCsyXj4Q"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i3onWAVYG30"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www.youtube.com/watch?v=fbYIMPBlFWc"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6iZxZmj40k8"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www.youtube.com/watch?v=ik6qp4AaFs4"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oGMW_jUGUM4"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rEtHTZXmc5M"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www.youtube.com/watch?v=hspcdTstSOY"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Y20cD6Kd2ps"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OUJd53z9Y4E"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www.youtube.com/watch?v=j4RWmvaqevU"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video" Target="file:///C:\Users\Usuario\Downloads\Variaci&#243;n%20tangos%20sin%20m&#250;sica.MOV" TargetMode="External"/><Relationship Id="rId7" Type="http://schemas.openxmlformats.org/officeDocument/2006/relationships/image" Target="../media/image11.png"/><Relationship Id="rId2" Type="http://schemas.openxmlformats.org/officeDocument/2006/relationships/video" Target="file:///C:\Users\Usuario\Downloads\Base%20tangos%20con%20m&#250;sica%20cantados.MOV" TargetMode="External"/><Relationship Id="rId1" Type="http://schemas.openxmlformats.org/officeDocument/2006/relationships/video" Target="file:///C:\Users\Usuario\Downloads\Base%20tangos%20sin%20m&#250;sica.MOV" TargetMode="External"/><Relationship Id="rId6" Type="http://schemas.openxmlformats.org/officeDocument/2006/relationships/notesSlide" Target="../notesSlides/notesSlide30.xml"/><Relationship Id="rId5" Type="http://schemas.openxmlformats.org/officeDocument/2006/relationships/slideLayout" Target="../slideLayouts/slideLayout2.xml"/><Relationship Id="rId10" Type="http://schemas.openxmlformats.org/officeDocument/2006/relationships/image" Target="../media/image14.png"/><Relationship Id="rId4" Type="http://schemas.openxmlformats.org/officeDocument/2006/relationships/video" Target="file:///C:\Users\Usuario\Downloads\Variaci&#243;n%20tangos%20con%20m&#250;sica.MOV" TargetMode="External"/><Relationship Id="rId9" Type="http://schemas.openxmlformats.org/officeDocument/2006/relationships/image" Target="../media/image13.png"/></Relationships>
</file>

<file path=ppt/slides/_rels/slide3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video" Target="file:///C:\Users\Usuario\Downloads\Variaci&#243;n%20alegr&#237;as%20con%20m&#250;sica.MOV" TargetMode="External"/><Relationship Id="rId7" Type="http://schemas.openxmlformats.org/officeDocument/2006/relationships/image" Target="../media/image15.png"/><Relationship Id="rId2" Type="http://schemas.openxmlformats.org/officeDocument/2006/relationships/video" Target="file:///C:\Users\Usuario\Downloads\Variaci&#243;n%20alegr&#237;as%20sin%20m&#250;sica.MOV" TargetMode="External"/><Relationship Id="rId1" Type="http://schemas.openxmlformats.org/officeDocument/2006/relationships/video" Target="file:///C:\Users\Usuario\Downloads\Base%20alegr&#237;as%20con%20m&#250;sica.MOV" TargetMode="External"/><Relationship Id="rId6" Type="http://schemas.openxmlformats.org/officeDocument/2006/relationships/notesSlide" Target="../notesSlides/notesSlide31.xml"/><Relationship Id="rId5" Type="http://schemas.openxmlformats.org/officeDocument/2006/relationships/slideLayout" Target="../slideLayouts/slideLayout2.xml"/><Relationship Id="rId10" Type="http://schemas.openxmlformats.org/officeDocument/2006/relationships/image" Target="../media/image18.png"/><Relationship Id="rId4" Type="http://schemas.openxmlformats.org/officeDocument/2006/relationships/video" Target="file:///C:\Users\Usuario\Downloads\Base%20alegr&#237;as%20sin%20m&#250;sica.MOV" TargetMode="External"/><Relationship Id="rId9" Type="http://schemas.openxmlformats.org/officeDocument/2006/relationships/image" Target="../media/image17.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ipg89nOLsdc"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1 Título">
            <a:extLst>
              <a:ext uri="{FF2B5EF4-FFF2-40B4-BE49-F238E27FC236}">
                <a16:creationId xmlns:a16="http://schemas.microsoft.com/office/drawing/2014/main" id="{61697B55-9A16-4F4A-8253-A7DD26EADC7F}"/>
              </a:ext>
            </a:extLst>
          </p:cNvPr>
          <p:cNvSpPr txBox="1">
            <a:spLocks noGrp="1"/>
          </p:cNvSpPr>
          <p:nvPr>
            <p:ph type="title"/>
          </p:nvPr>
        </p:nvSpPr>
        <p:spPr>
          <a:xfrm>
            <a:off x="457200" y="274638"/>
            <a:ext cx="8229600" cy="1143000"/>
          </a:xfrm>
        </p:spPr>
        <p:txBody>
          <a:bodyPr/>
          <a:lstStyle/>
          <a:p>
            <a:pPr>
              <a:spcBef>
                <a:spcPct val="0"/>
              </a:spcBef>
              <a:buClr>
                <a:srgbClr val="000000"/>
              </a:buClr>
              <a:buFont typeface="Calibri" panose="020F0502020204030204" pitchFamily="34" charset="0"/>
              <a:buNone/>
            </a:pPr>
            <a:endParaRPr lang="es-ES" altLang="es-ES">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2051" name="2 Marcador de texto">
            <a:extLst>
              <a:ext uri="{FF2B5EF4-FFF2-40B4-BE49-F238E27FC236}">
                <a16:creationId xmlns:a16="http://schemas.microsoft.com/office/drawing/2014/main" id="{65BAED87-F552-43DC-8B66-D0FE48997643}"/>
              </a:ext>
            </a:extLst>
          </p:cNvPr>
          <p:cNvSpPr txBox="1">
            <a:spLocks noGrp="1"/>
          </p:cNvSpPr>
          <p:nvPr>
            <p:ph type="body" idx="1"/>
          </p:nvPr>
        </p:nvSpPr>
        <p:spPr/>
        <p:txBody>
          <a:bodyPr/>
          <a:lstStyle/>
          <a:p>
            <a:pPr>
              <a:spcBef>
                <a:spcPts val="638"/>
              </a:spcBef>
              <a:buClr>
                <a:srgbClr val="000000"/>
              </a:buClr>
              <a:buSzTx/>
              <a:buFontTx/>
              <a:buChar char="•"/>
            </a:pPr>
            <a:endParaRPr lang="es-ES" altLang="es-ES">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2052" name="3 Marcador de número de diapositiva">
            <a:extLst>
              <a:ext uri="{FF2B5EF4-FFF2-40B4-BE49-F238E27FC236}">
                <a16:creationId xmlns:a16="http://schemas.microsoft.com/office/drawing/2014/main" id="{A8C742FF-B558-4DBA-AC51-479B58A29054}"/>
              </a:ext>
            </a:extLst>
          </p:cNvPr>
          <p:cNvSpPr>
            <a:spLocks noGrp="1"/>
          </p:cNvSpPr>
          <p:nvPr>
            <p:ph type="sldNum" sz="quarter" idx="13"/>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fld id="{04657087-F6F9-4202-89A2-EFD1D0EA9064}" type="slidenum">
              <a:rPr lang="es-ES" altLang="es-ES" sz="1200">
                <a:solidFill>
                  <a:srgbClr val="888888"/>
                </a:solidFill>
                <a:latin typeface="Calibri" panose="020F0502020204030204" pitchFamily="34" charset="0"/>
                <a:sym typeface="Calibri" panose="020F0502020204030204" pitchFamily="34" charset="0"/>
              </a:rPr>
              <a:pPr>
                <a:buFontTx/>
                <a:buNone/>
              </a:pPr>
              <a:t>1</a:t>
            </a:fld>
            <a:endParaRPr lang="es-ES" altLang="es-ES" sz="1200">
              <a:solidFill>
                <a:srgbClr val="888888"/>
              </a:solidFill>
              <a:latin typeface="Calibri" panose="020F0502020204030204" pitchFamily="34" charset="0"/>
              <a:sym typeface="Calibri" panose="020F0502020204030204" pitchFamily="34" charset="0"/>
            </a:endParaRPr>
          </a:p>
        </p:txBody>
      </p:sp>
      <p:pic>
        <p:nvPicPr>
          <p:cNvPr id="2053" name="4 Imagen">
            <a:extLst>
              <a:ext uri="{FF2B5EF4-FFF2-40B4-BE49-F238E27FC236}">
                <a16:creationId xmlns:a16="http://schemas.microsoft.com/office/drawing/2014/main" id="{86E9FD12-CE3D-4089-9AA2-292423C8D413}"/>
              </a:ext>
            </a:extLst>
          </p:cNvPr>
          <p:cNvPicPr>
            <a:picLocks noChangeAspect="1"/>
          </p:cNvPicPr>
          <p:nvPr/>
        </p:nvPicPr>
        <p:blipFill>
          <a:blip r:embed="rId2">
            <a:extLst>
              <a:ext uri="{28A0092B-C50C-407E-A947-70E740481C1C}">
                <a14:useLocalDpi xmlns:a14="http://schemas.microsoft.com/office/drawing/2010/main" val="0"/>
              </a:ext>
            </a:extLst>
          </a:blip>
          <a:srcRect b="3558"/>
          <a:stretch>
            <a:fillRect/>
          </a:stretch>
        </p:blipFill>
        <p:spPr bwMode="auto">
          <a:xfrm>
            <a:off x="-9525" y="-30163"/>
            <a:ext cx="9183688"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 Rectángulo">
            <a:extLst>
              <a:ext uri="{FF2B5EF4-FFF2-40B4-BE49-F238E27FC236}">
                <a16:creationId xmlns:a16="http://schemas.microsoft.com/office/drawing/2014/main" id="{99CA46B5-3DBA-4FB7-8C10-607384AE3441}"/>
              </a:ext>
            </a:extLst>
          </p:cNvPr>
          <p:cNvSpPr/>
          <p:nvPr/>
        </p:nvSpPr>
        <p:spPr>
          <a:xfrm>
            <a:off x="2987823" y="5157192"/>
            <a:ext cx="6150655" cy="1754326"/>
          </a:xfrm>
          <a:prstGeom prst="rect">
            <a:avLst/>
          </a:prstGeom>
          <a:noFill/>
        </p:spPr>
        <p:txBody>
          <a:bodyPr>
            <a:spAutoFit/>
          </a:bodyPr>
          <a:lstStyle/>
          <a:p>
            <a:pPr algn="ctr">
              <a:defRPr/>
            </a:pPr>
            <a:r>
              <a:rPr lang="es-ES"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cs typeface="Arial" charset="0"/>
                <a:sym typeface="Arial" charset="0"/>
              </a:rPr>
              <a:t>Los gitanos y el </a:t>
            </a:r>
            <a:r>
              <a:rPr lang="es-ES" sz="5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cs typeface="Arial" charset="0"/>
                <a:sym typeface="Arial" charset="0"/>
              </a:rPr>
              <a:t>Sacromonte</a:t>
            </a:r>
            <a:endParaRPr lang="es-ES"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cs typeface="Arial" charset="0"/>
              <a:sym typeface="Arial"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Shape 95">
            <a:extLst>
              <a:ext uri="{FF2B5EF4-FFF2-40B4-BE49-F238E27FC236}">
                <a16:creationId xmlns:a16="http://schemas.microsoft.com/office/drawing/2014/main" id="{F6014474-FA75-4E79-9F8A-94F082CCD947}"/>
              </a:ext>
            </a:extLst>
          </p:cNvPr>
          <p:cNvSpPr txBox="1">
            <a:spLocks noGrp="1"/>
          </p:cNvSpPr>
          <p:nvPr>
            <p:ph type="title"/>
          </p:nvPr>
        </p:nvSpPr>
        <p:spPr>
          <a:xfrm>
            <a:off x="457200" y="274638"/>
            <a:ext cx="8229600" cy="1143000"/>
          </a:xfrm>
          <a:solidFill>
            <a:srgbClr val="D99593"/>
          </a:solidFill>
        </p:spPr>
        <p:txBody>
          <a:bodyPr tIns="45700" bIns="45700">
            <a:noAutofit/>
          </a:bodyPr>
          <a:lstStyle/>
          <a:p>
            <a:pPr eaLnBrk="1" fontAlgn="auto" hangingPunct="1">
              <a:spcAft>
                <a:spcPts val="0"/>
              </a:spcAft>
              <a:buSzPct val="25000"/>
              <a:defRPr/>
            </a:pPr>
            <a:r>
              <a:rPr lang="es-ES" sz="3959" b="1" dirty="0">
                <a:latin typeface="Arial"/>
                <a:ea typeface="Arial"/>
                <a:cs typeface="Arial"/>
                <a:sym typeface="Arial"/>
              </a:rPr>
              <a:t>El barrio del Sacromonte</a:t>
            </a:r>
            <a:endParaRPr lang="es-ES" sz="2790" b="1" dirty="0">
              <a:latin typeface="Arial"/>
              <a:ea typeface="Arial"/>
              <a:cs typeface="Arial"/>
              <a:sym typeface="Arial"/>
            </a:endParaRPr>
          </a:p>
        </p:txBody>
      </p:sp>
      <p:sp>
        <p:nvSpPr>
          <p:cNvPr id="96" name="Shape 96">
            <a:extLst>
              <a:ext uri="{FF2B5EF4-FFF2-40B4-BE49-F238E27FC236}">
                <a16:creationId xmlns:a16="http://schemas.microsoft.com/office/drawing/2014/main" id="{59A4D9DB-4B6A-43AE-A70C-FAA9C77091D0}"/>
              </a:ext>
            </a:extLst>
          </p:cNvPr>
          <p:cNvSpPr txBox="1"/>
          <p:nvPr/>
        </p:nvSpPr>
        <p:spPr>
          <a:xfrm>
            <a:off x="468313" y="1628775"/>
            <a:ext cx="8207375" cy="4464050"/>
          </a:xfrm>
          <a:prstGeom prst="rect">
            <a:avLst/>
          </a:prstGeom>
          <a:noFill/>
          <a:ln>
            <a:noFill/>
          </a:ln>
        </p:spPr>
        <p:txBody>
          <a:bodyPr lIns="91425" tIns="45700" rIns="91425" bIns="45700"/>
          <a:lstStyle/>
          <a:p>
            <a:pPr algn="ctr" eaLnBrk="1" fontAlgn="auto" hangingPunct="1">
              <a:spcBef>
                <a:spcPts val="0"/>
              </a:spcBef>
              <a:spcAft>
                <a:spcPts val="0"/>
              </a:spcAft>
              <a:defRPr/>
            </a:pPr>
            <a:r>
              <a:rPr lang="es-ES" sz="2000" b="1" kern="0" dirty="0">
                <a:solidFill>
                  <a:schemeClr val="dk1"/>
                </a:solidFill>
                <a:latin typeface="Calibri"/>
                <a:ea typeface="Calibri"/>
                <a:cs typeface="Calibri"/>
                <a:sym typeface="Calibri"/>
              </a:rPr>
              <a:t>CUESTIONARIO SOBRE EL AUDIO</a:t>
            </a:r>
          </a:p>
          <a:p>
            <a:pPr algn="ctr" eaLnBrk="1" fontAlgn="auto" hangingPunct="1">
              <a:spcBef>
                <a:spcPts val="0"/>
              </a:spcBef>
              <a:spcAft>
                <a:spcPts val="0"/>
              </a:spcAft>
              <a:defRPr/>
            </a:pPr>
            <a:endParaRPr lang="es-ES" sz="2000" b="1" kern="0" dirty="0">
              <a:solidFill>
                <a:schemeClr val="dk1"/>
              </a:solidFill>
              <a:latin typeface="Calibri"/>
              <a:ea typeface="Calibri"/>
              <a:cs typeface="Calibri"/>
              <a:sym typeface="Calibri"/>
            </a:endParaRPr>
          </a:p>
          <a:p>
            <a:pPr algn="ctr" eaLnBrk="1" fontAlgn="auto" hangingPunct="1">
              <a:spcBef>
                <a:spcPts val="0"/>
              </a:spcBef>
              <a:spcAft>
                <a:spcPts val="0"/>
              </a:spcAft>
              <a:defRPr/>
            </a:pPr>
            <a:endParaRPr lang="es-ES" sz="2000" b="1" kern="0" dirty="0">
              <a:solidFill>
                <a:schemeClr val="dk1"/>
              </a:solidFill>
              <a:latin typeface="Calibri"/>
              <a:ea typeface="Calibri"/>
              <a:cs typeface="Calibri"/>
              <a:sym typeface="Calibri"/>
            </a:endParaRPr>
          </a:p>
          <a:p>
            <a:pPr algn="just" eaLnBrk="1" fontAlgn="auto" hangingPunct="1">
              <a:spcBef>
                <a:spcPts val="0"/>
              </a:spcBef>
              <a:spcAft>
                <a:spcPts val="0"/>
              </a:spcAft>
              <a:defRPr/>
            </a:pPr>
            <a:r>
              <a:rPr lang="es-ES" sz="2000" kern="0" dirty="0">
                <a:solidFill>
                  <a:schemeClr val="dk1"/>
                </a:solidFill>
                <a:latin typeface="Calibri"/>
                <a:ea typeface="Calibri"/>
                <a:cs typeface="Calibri"/>
                <a:sym typeface="Calibri"/>
              </a:rPr>
              <a:t> 5.  ¿Cuántas cuevas había hacia los años 60?</a:t>
            </a:r>
          </a:p>
          <a:p>
            <a:pPr algn="just" eaLnBrk="1" fontAlgn="auto" hangingPunct="1">
              <a:spcBef>
                <a:spcPts val="0"/>
              </a:spcBef>
              <a:spcAft>
                <a:spcPts val="0"/>
              </a:spcAft>
              <a:defRPr/>
            </a:pPr>
            <a:r>
              <a:rPr lang="es-ES" sz="2000" b="1" kern="0" dirty="0">
                <a:solidFill>
                  <a:schemeClr val="dk1"/>
                </a:solidFill>
                <a:latin typeface="Calibri"/>
                <a:ea typeface="Calibri"/>
                <a:cs typeface="Calibri"/>
                <a:sym typeface="Calibri"/>
              </a:rPr>
              <a:t> </a:t>
            </a:r>
          </a:p>
          <a:p>
            <a:pPr algn="just" eaLnBrk="1" fontAlgn="auto" hangingPunct="1">
              <a:spcBef>
                <a:spcPts val="0"/>
              </a:spcBef>
              <a:spcAft>
                <a:spcPts val="0"/>
              </a:spcAft>
              <a:defRPr/>
            </a:pPr>
            <a:endParaRPr lang="es-ES" sz="2000" b="1" kern="0" dirty="0">
              <a:solidFill>
                <a:schemeClr val="dk1"/>
              </a:solidFill>
              <a:latin typeface="Calibri"/>
              <a:ea typeface="Calibri"/>
              <a:cs typeface="Calibri"/>
              <a:sym typeface="Calibri"/>
            </a:endParaRPr>
          </a:p>
        </p:txBody>
      </p:sp>
      <p:sp>
        <p:nvSpPr>
          <p:cNvPr id="11268" name="Shape 97">
            <a:extLst>
              <a:ext uri="{FF2B5EF4-FFF2-40B4-BE49-F238E27FC236}">
                <a16:creationId xmlns:a16="http://schemas.microsoft.com/office/drawing/2014/main" id="{E7EB1524-F54B-44B6-A28D-BDB36BAE22C4}"/>
              </a:ext>
            </a:extLst>
          </p:cNvPr>
          <p:cNvSpPr>
            <a:spLocks noGrp="1"/>
          </p:cNvSpPr>
          <p:nvPr>
            <p:ph type="sldNum" sz="quarter" idx="13"/>
          </p:nvPr>
        </p:nvSpPr>
        <p:spPr>
          <a:xfrm>
            <a:off x="6553200" y="6372225"/>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fld id="{DCAD1E2C-50C8-44F3-A7DC-1245FFC1C2E4}" type="slidenum">
              <a:rPr lang="es-ES" altLang="es-ES" sz="1200">
                <a:solidFill>
                  <a:srgbClr val="888888"/>
                </a:solidFill>
                <a:latin typeface="Calibri" panose="020F0502020204030204" pitchFamily="34" charset="0"/>
                <a:sym typeface="Calibri" panose="020F0502020204030204" pitchFamily="34" charset="0"/>
              </a:rPr>
              <a:pPr>
                <a:buFontTx/>
                <a:buNone/>
              </a:pPr>
              <a:t>10</a:t>
            </a:fld>
            <a:endParaRPr lang="es-ES" altLang="es-ES" sz="1200">
              <a:solidFill>
                <a:srgbClr val="888888"/>
              </a:solidFill>
              <a:latin typeface="Calibri" panose="020F0502020204030204" pitchFamily="34" charset="0"/>
              <a:sym typeface="Calibri" panose="020F0502020204030204" pitchFamily="34" charset="0"/>
            </a:endParaRPr>
          </a:p>
        </p:txBody>
      </p:sp>
      <p:sp>
        <p:nvSpPr>
          <p:cNvPr id="11269" name="Shape 98">
            <a:extLst>
              <a:ext uri="{FF2B5EF4-FFF2-40B4-BE49-F238E27FC236}">
                <a16:creationId xmlns:a16="http://schemas.microsoft.com/office/drawing/2014/main" id="{76A4F05C-D59C-4F03-A247-7E1ECFC393FD}"/>
              </a:ext>
            </a:extLst>
          </p:cNvPr>
          <p:cNvSpPr>
            <a:spLocks noGrp="1"/>
          </p:cNvSpPr>
          <p:nvPr>
            <p:ph type="ftr" sz="quarter" idx="12"/>
          </p:nvPr>
        </p:nvSpPr>
        <p:spPr>
          <a:xfrm>
            <a:off x="360363" y="6372225"/>
            <a:ext cx="1730375"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700" bIns="45700"/>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a:buSzPct val="25000"/>
              <a:buFontTx/>
              <a:buNone/>
            </a:pPr>
            <a:r>
              <a:rPr lang="es-ES" altLang="es-ES" sz="1200">
                <a:solidFill>
                  <a:srgbClr val="888888"/>
                </a:solidFill>
                <a:latin typeface="Calibri" panose="020F0502020204030204" pitchFamily="34" charset="0"/>
                <a:sym typeface="Calibri" panose="020F0502020204030204" pitchFamily="34" charset="0"/>
              </a:rPr>
              <a:t>marimar garcía de la paz</a:t>
            </a:r>
          </a:p>
        </p:txBody>
      </p:sp>
      <p:sp>
        <p:nvSpPr>
          <p:cNvPr id="2" name="Rectángulo 1">
            <a:extLst>
              <a:ext uri="{FF2B5EF4-FFF2-40B4-BE49-F238E27FC236}">
                <a16:creationId xmlns:a16="http://schemas.microsoft.com/office/drawing/2014/main" id="{FB4EE9E6-DB8D-4993-AD01-F243FAD2B1D4}"/>
              </a:ext>
            </a:extLst>
          </p:cNvPr>
          <p:cNvSpPr/>
          <p:nvPr/>
        </p:nvSpPr>
        <p:spPr>
          <a:xfrm>
            <a:off x="1476375" y="3408363"/>
            <a:ext cx="2447925" cy="6492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2000" dirty="0"/>
              <a:t>unas 3000</a:t>
            </a:r>
          </a:p>
        </p:txBody>
      </p:sp>
      <p:sp>
        <p:nvSpPr>
          <p:cNvPr id="3" name="Rectángulo 2">
            <a:extLst>
              <a:ext uri="{FF2B5EF4-FFF2-40B4-BE49-F238E27FC236}">
                <a16:creationId xmlns:a16="http://schemas.microsoft.com/office/drawing/2014/main" id="{E0337526-FE12-40A9-9FEC-ED76DFEA516F}"/>
              </a:ext>
            </a:extLst>
          </p:cNvPr>
          <p:cNvSpPr/>
          <p:nvPr/>
        </p:nvSpPr>
        <p:spPr>
          <a:xfrm>
            <a:off x="4640263" y="3408363"/>
            <a:ext cx="2449512" cy="6492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2000" dirty="0"/>
              <a:t>unas 1500</a:t>
            </a:r>
          </a:p>
        </p:txBody>
      </p:sp>
      <p:pic>
        <p:nvPicPr>
          <p:cNvPr id="10" name="Gráfico 9" descr="Marca de verificación">
            <a:extLst>
              <a:ext uri="{FF2B5EF4-FFF2-40B4-BE49-F238E27FC236}">
                <a16:creationId xmlns:a16="http://schemas.microsoft.com/office/drawing/2014/main" id="{163E3036-9300-4066-B6A8-779E448070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3138" y="3275013"/>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áfico 10" descr="Cerrar">
            <a:extLst>
              <a:ext uri="{FF2B5EF4-FFF2-40B4-BE49-F238E27FC236}">
                <a16:creationId xmlns:a16="http://schemas.microsoft.com/office/drawing/2014/main" id="{E7FDBAE2-01BF-4BC8-8CFC-53FD7F2E30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9413" y="329565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Shape 95">
            <a:extLst>
              <a:ext uri="{FF2B5EF4-FFF2-40B4-BE49-F238E27FC236}">
                <a16:creationId xmlns:a16="http://schemas.microsoft.com/office/drawing/2014/main" id="{73DD6855-F5C3-4282-BBC3-A28B92B91C9E}"/>
              </a:ext>
            </a:extLst>
          </p:cNvPr>
          <p:cNvSpPr txBox="1">
            <a:spLocks noGrp="1"/>
          </p:cNvSpPr>
          <p:nvPr>
            <p:ph type="title"/>
          </p:nvPr>
        </p:nvSpPr>
        <p:spPr>
          <a:xfrm>
            <a:off x="457200" y="274638"/>
            <a:ext cx="8229600" cy="1143000"/>
          </a:xfrm>
          <a:solidFill>
            <a:srgbClr val="D99593"/>
          </a:solidFill>
        </p:spPr>
        <p:txBody>
          <a:bodyPr tIns="45700" bIns="45700">
            <a:noAutofit/>
          </a:bodyPr>
          <a:lstStyle/>
          <a:p>
            <a:pPr eaLnBrk="1" fontAlgn="auto" hangingPunct="1">
              <a:spcAft>
                <a:spcPts val="0"/>
              </a:spcAft>
              <a:buSzPct val="25000"/>
              <a:defRPr/>
            </a:pPr>
            <a:r>
              <a:rPr lang="es-ES" sz="3959" b="1" dirty="0">
                <a:latin typeface="Arial"/>
                <a:ea typeface="Arial"/>
                <a:cs typeface="Arial"/>
                <a:sym typeface="Arial"/>
              </a:rPr>
              <a:t>El barrio del Sacromonte</a:t>
            </a:r>
            <a:endParaRPr lang="es-ES" sz="2790" b="1" dirty="0">
              <a:latin typeface="Arial"/>
              <a:ea typeface="Arial"/>
              <a:cs typeface="Arial"/>
              <a:sym typeface="Arial"/>
            </a:endParaRPr>
          </a:p>
        </p:txBody>
      </p:sp>
      <p:sp>
        <p:nvSpPr>
          <p:cNvPr id="96" name="Shape 96">
            <a:extLst>
              <a:ext uri="{FF2B5EF4-FFF2-40B4-BE49-F238E27FC236}">
                <a16:creationId xmlns:a16="http://schemas.microsoft.com/office/drawing/2014/main" id="{F44E2FAB-E58E-4AB5-8945-2795E415DCB9}"/>
              </a:ext>
            </a:extLst>
          </p:cNvPr>
          <p:cNvSpPr txBox="1"/>
          <p:nvPr/>
        </p:nvSpPr>
        <p:spPr>
          <a:xfrm>
            <a:off x="468313" y="1628775"/>
            <a:ext cx="8207375" cy="4464050"/>
          </a:xfrm>
          <a:prstGeom prst="rect">
            <a:avLst/>
          </a:prstGeom>
          <a:noFill/>
          <a:ln>
            <a:noFill/>
          </a:ln>
        </p:spPr>
        <p:txBody>
          <a:bodyPr lIns="91425" tIns="45700" rIns="91425" bIns="45700"/>
          <a:lstStyle/>
          <a:p>
            <a:pPr algn="ctr" eaLnBrk="1" fontAlgn="auto" hangingPunct="1">
              <a:spcBef>
                <a:spcPts val="0"/>
              </a:spcBef>
              <a:spcAft>
                <a:spcPts val="0"/>
              </a:spcAft>
              <a:defRPr/>
            </a:pPr>
            <a:r>
              <a:rPr lang="es-ES" sz="2000" b="1" kern="0" dirty="0">
                <a:solidFill>
                  <a:schemeClr val="dk1"/>
                </a:solidFill>
                <a:latin typeface="Calibri"/>
                <a:ea typeface="Calibri"/>
                <a:cs typeface="Calibri"/>
                <a:sym typeface="Calibri"/>
              </a:rPr>
              <a:t>CUESTIONARIO SOBRE EL AUDIO</a:t>
            </a:r>
          </a:p>
          <a:p>
            <a:pPr algn="ctr" eaLnBrk="1" fontAlgn="auto" hangingPunct="1">
              <a:spcBef>
                <a:spcPts val="0"/>
              </a:spcBef>
              <a:spcAft>
                <a:spcPts val="0"/>
              </a:spcAft>
              <a:defRPr/>
            </a:pPr>
            <a:endParaRPr lang="es-ES" sz="2000" b="1" kern="0" dirty="0">
              <a:solidFill>
                <a:schemeClr val="dk1"/>
              </a:solidFill>
              <a:latin typeface="Calibri"/>
              <a:ea typeface="Calibri"/>
              <a:cs typeface="Calibri"/>
              <a:sym typeface="Calibri"/>
            </a:endParaRPr>
          </a:p>
          <a:p>
            <a:pPr algn="ctr" eaLnBrk="1" fontAlgn="auto" hangingPunct="1">
              <a:spcBef>
                <a:spcPts val="0"/>
              </a:spcBef>
              <a:spcAft>
                <a:spcPts val="0"/>
              </a:spcAft>
              <a:defRPr/>
            </a:pPr>
            <a:endParaRPr lang="es-ES" sz="2000" b="1" kern="0" dirty="0">
              <a:solidFill>
                <a:schemeClr val="dk1"/>
              </a:solidFill>
              <a:latin typeface="Calibri"/>
              <a:ea typeface="Calibri"/>
              <a:cs typeface="Calibri"/>
              <a:sym typeface="Calibri"/>
            </a:endParaRPr>
          </a:p>
          <a:p>
            <a:pPr algn="just" eaLnBrk="1" fontAlgn="auto" hangingPunct="1">
              <a:spcBef>
                <a:spcPts val="0"/>
              </a:spcBef>
              <a:spcAft>
                <a:spcPts val="0"/>
              </a:spcAft>
              <a:defRPr/>
            </a:pPr>
            <a:r>
              <a:rPr lang="es-ES" sz="2000" kern="0" dirty="0">
                <a:solidFill>
                  <a:schemeClr val="dk1"/>
                </a:solidFill>
                <a:latin typeface="Calibri"/>
                <a:ea typeface="Calibri"/>
                <a:cs typeface="Calibri"/>
                <a:sym typeface="Calibri"/>
              </a:rPr>
              <a:t> 6.  ¿Por qué fueron derribadas muchas cuevas allá por los años 60?</a:t>
            </a:r>
          </a:p>
          <a:p>
            <a:pPr algn="just" eaLnBrk="1" fontAlgn="auto" hangingPunct="1">
              <a:spcBef>
                <a:spcPts val="0"/>
              </a:spcBef>
              <a:spcAft>
                <a:spcPts val="0"/>
              </a:spcAft>
              <a:defRPr/>
            </a:pPr>
            <a:r>
              <a:rPr lang="es-ES" sz="2000" b="1" kern="0" dirty="0">
                <a:solidFill>
                  <a:schemeClr val="dk1"/>
                </a:solidFill>
                <a:latin typeface="Calibri"/>
                <a:ea typeface="Calibri"/>
                <a:cs typeface="Calibri"/>
                <a:sym typeface="Calibri"/>
              </a:rPr>
              <a:t> </a:t>
            </a:r>
          </a:p>
          <a:p>
            <a:pPr algn="just" eaLnBrk="1" fontAlgn="auto" hangingPunct="1">
              <a:spcBef>
                <a:spcPts val="0"/>
              </a:spcBef>
              <a:spcAft>
                <a:spcPts val="0"/>
              </a:spcAft>
              <a:defRPr/>
            </a:pPr>
            <a:endParaRPr lang="es-ES" sz="2000" b="1" kern="0" dirty="0">
              <a:solidFill>
                <a:schemeClr val="dk1"/>
              </a:solidFill>
              <a:latin typeface="Calibri"/>
              <a:ea typeface="Calibri"/>
              <a:cs typeface="Calibri"/>
              <a:sym typeface="Calibri"/>
            </a:endParaRPr>
          </a:p>
        </p:txBody>
      </p:sp>
      <p:sp>
        <p:nvSpPr>
          <p:cNvPr id="12292" name="Shape 97">
            <a:extLst>
              <a:ext uri="{FF2B5EF4-FFF2-40B4-BE49-F238E27FC236}">
                <a16:creationId xmlns:a16="http://schemas.microsoft.com/office/drawing/2014/main" id="{BF539A5D-CC5E-474E-B468-1B9E2DB56B4B}"/>
              </a:ext>
            </a:extLst>
          </p:cNvPr>
          <p:cNvSpPr>
            <a:spLocks noGrp="1"/>
          </p:cNvSpPr>
          <p:nvPr>
            <p:ph type="sldNum" sz="quarter" idx="13"/>
          </p:nvPr>
        </p:nvSpPr>
        <p:spPr>
          <a:xfrm>
            <a:off x="6553200" y="6372225"/>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fld id="{BFBCD58F-57B7-4EF2-83FB-ABE719A21229}" type="slidenum">
              <a:rPr lang="es-ES" altLang="es-ES" sz="1200">
                <a:solidFill>
                  <a:srgbClr val="888888"/>
                </a:solidFill>
                <a:latin typeface="Calibri" panose="020F0502020204030204" pitchFamily="34" charset="0"/>
                <a:sym typeface="Calibri" panose="020F0502020204030204" pitchFamily="34" charset="0"/>
              </a:rPr>
              <a:pPr>
                <a:buFontTx/>
                <a:buNone/>
              </a:pPr>
              <a:t>11</a:t>
            </a:fld>
            <a:endParaRPr lang="es-ES" altLang="es-ES" sz="1200">
              <a:solidFill>
                <a:srgbClr val="888888"/>
              </a:solidFill>
              <a:latin typeface="Calibri" panose="020F0502020204030204" pitchFamily="34" charset="0"/>
              <a:sym typeface="Calibri" panose="020F0502020204030204" pitchFamily="34" charset="0"/>
            </a:endParaRPr>
          </a:p>
        </p:txBody>
      </p:sp>
      <p:sp>
        <p:nvSpPr>
          <p:cNvPr id="12293" name="Shape 98">
            <a:extLst>
              <a:ext uri="{FF2B5EF4-FFF2-40B4-BE49-F238E27FC236}">
                <a16:creationId xmlns:a16="http://schemas.microsoft.com/office/drawing/2014/main" id="{CE728397-3903-41B8-9370-95CD73C0D379}"/>
              </a:ext>
            </a:extLst>
          </p:cNvPr>
          <p:cNvSpPr>
            <a:spLocks noGrp="1"/>
          </p:cNvSpPr>
          <p:nvPr>
            <p:ph type="ftr" sz="quarter" idx="12"/>
          </p:nvPr>
        </p:nvSpPr>
        <p:spPr>
          <a:xfrm>
            <a:off x="360363" y="6372225"/>
            <a:ext cx="1730375"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700" bIns="45700"/>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a:buSzPct val="25000"/>
              <a:buFontTx/>
              <a:buNone/>
            </a:pPr>
            <a:r>
              <a:rPr lang="es-ES" altLang="es-ES" sz="1200">
                <a:solidFill>
                  <a:srgbClr val="888888"/>
                </a:solidFill>
                <a:latin typeface="Calibri" panose="020F0502020204030204" pitchFamily="34" charset="0"/>
                <a:sym typeface="Calibri" panose="020F0502020204030204" pitchFamily="34" charset="0"/>
              </a:rPr>
              <a:t>marimar garcía de la paz</a:t>
            </a:r>
          </a:p>
        </p:txBody>
      </p:sp>
      <p:sp>
        <p:nvSpPr>
          <p:cNvPr id="2" name="Rectángulo 1">
            <a:extLst>
              <a:ext uri="{FF2B5EF4-FFF2-40B4-BE49-F238E27FC236}">
                <a16:creationId xmlns:a16="http://schemas.microsoft.com/office/drawing/2014/main" id="{E5F7D785-5A90-4659-8F41-3988C90DC923}"/>
              </a:ext>
            </a:extLst>
          </p:cNvPr>
          <p:cNvSpPr/>
          <p:nvPr/>
        </p:nvSpPr>
        <p:spPr>
          <a:xfrm>
            <a:off x="1476375" y="3408363"/>
            <a:ext cx="2447925" cy="6492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2000" dirty="0"/>
              <a:t>por su mal estado</a:t>
            </a:r>
          </a:p>
        </p:txBody>
      </p:sp>
      <p:sp>
        <p:nvSpPr>
          <p:cNvPr id="3" name="Rectángulo 2">
            <a:extLst>
              <a:ext uri="{FF2B5EF4-FFF2-40B4-BE49-F238E27FC236}">
                <a16:creationId xmlns:a16="http://schemas.microsoft.com/office/drawing/2014/main" id="{11189380-5E4B-4F9D-BC0F-BFA0DE7FD674}"/>
              </a:ext>
            </a:extLst>
          </p:cNvPr>
          <p:cNvSpPr/>
          <p:nvPr/>
        </p:nvSpPr>
        <p:spPr>
          <a:xfrm>
            <a:off x="4787900" y="3408363"/>
            <a:ext cx="2447925" cy="6492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2000" dirty="0"/>
              <a:t>por las riadas</a:t>
            </a:r>
          </a:p>
        </p:txBody>
      </p:sp>
      <p:pic>
        <p:nvPicPr>
          <p:cNvPr id="16" name="Gráfico 15" descr="Marca de verificación">
            <a:extLst>
              <a:ext uri="{FF2B5EF4-FFF2-40B4-BE49-F238E27FC236}">
                <a16:creationId xmlns:a16="http://schemas.microsoft.com/office/drawing/2014/main" id="{3A38E448-D5F1-4B3B-B901-4801ECDDC1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8950" y="326548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áfico 9" descr="Cerrar">
            <a:extLst>
              <a:ext uri="{FF2B5EF4-FFF2-40B4-BE49-F238E27FC236}">
                <a16:creationId xmlns:a16="http://schemas.microsoft.com/office/drawing/2014/main" id="{D661FA99-E781-469C-98A0-2187EAA3C8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3125" y="3275013"/>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Shape 95">
            <a:extLst>
              <a:ext uri="{FF2B5EF4-FFF2-40B4-BE49-F238E27FC236}">
                <a16:creationId xmlns:a16="http://schemas.microsoft.com/office/drawing/2014/main" id="{F0A2759D-34B0-4DFB-BAFE-EC75B21BFF13}"/>
              </a:ext>
            </a:extLst>
          </p:cNvPr>
          <p:cNvSpPr txBox="1">
            <a:spLocks noGrp="1"/>
          </p:cNvSpPr>
          <p:nvPr>
            <p:ph type="title"/>
          </p:nvPr>
        </p:nvSpPr>
        <p:spPr>
          <a:xfrm>
            <a:off x="457200" y="274638"/>
            <a:ext cx="8229600" cy="1143000"/>
          </a:xfrm>
          <a:solidFill>
            <a:srgbClr val="D99593"/>
          </a:solidFill>
        </p:spPr>
        <p:txBody>
          <a:bodyPr tIns="45700" bIns="45700">
            <a:noAutofit/>
          </a:bodyPr>
          <a:lstStyle/>
          <a:p>
            <a:pPr eaLnBrk="1" fontAlgn="auto" hangingPunct="1">
              <a:spcAft>
                <a:spcPts val="0"/>
              </a:spcAft>
              <a:buSzPct val="25000"/>
              <a:defRPr/>
            </a:pPr>
            <a:r>
              <a:rPr lang="es-ES" sz="3959" b="1" dirty="0">
                <a:latin typeface="Arial"/>
                <a:ea typeface="Arial"/>
                <a:cs typeface="Arial"/>
                <a:sym typeface="Arial"/>
              </a:rPr>
              <a:t>El barrio del Sacromonte</a:t>
            </a:r>
            <a:endParaRPr lang="es-ES" sz="2790" b="1" dirty="0">
              <a:latin typeface="Arial"/>
              <a:ea typeface="Arial"/>
              <a:cs typeface="Arial"/>
              <a:sym typeface="Arial"/>
            </a:endParaRPr>
          </a:p>
        </p:txBody>
      </p:sp>
      <p:sp>
        <p:nvSpPr>
          <p:cNvPr id="96" name="Shape 96">
            <a:extLst>
              <a:ext uri="{FF2B5EF4-FFF2-40B4-BE49-F238E27FC236}">
                <a16:creationId xmlns:a16="http://schemas.microsoft.com/office/drawing/2014/main" id="{2EC6068D-F720-43E3-98F7-E48A44B8EA31}"/>
              </a:ext>
            </a:extLst>
          </p:cNvPr>
          <p:cNvSpPr txBox="1"/>
          <p:nvPr/>
        </p:nvSpPr>
        <p:spPr>
          <a:xfrm>
            <a:off x="468313" y="1628775"/>
            <a:ext cx="8207375" cy="4464050"/>
          </a:xfrm>
          <a:prstGeom prst="rect">
            <a:avLst/>
          </a:prstGeom>
          <a:noFill/>
          <a:ln>
            <a:noFill/>
          </a:ln>
        </p:spPr>
        <p:txBody>
          <a:bodyPr lIns="91425" tIns="45700" rIns="91425" bIns="45700"/>
          <a:lstStyle/>
          <a:p>
            <a:pPr algn="ctr" eaLnBrk="1" fontAlgn="auto" hangingPunct="1">
              <a:spcBef>
                <a:spcPts val="0"/>
              </a:spcBef>
              <a:spcAft>
                <a:spcPts val="0"/>
              </a:spcAft>
              <a:defRPr/>
            </a:pPr>
            <a:r>
              <a:rPr lang="es-ES" sz="2000" b="1" kern="0" dirty="0">
                <a:solidFill>
                  <a:schemeClr val="dk1"/>
                </a:solidFill>
                <a:latin typeface="Calibri"/>
                <a:ea typeface="Calibri"/>
                <a:cs typeface="Calibri"/>
                <a:sym typeface="Calibri"/>
              </a:rPr>
              <a:t>CUESTIONARIO SOBRE EL AUDIO</a:t>
            </a:r>
          </a:p>
          <a:p>
            <a:pPr algn="ctr" eaLnBrk="1" fontAlgn="auto" hangingPunct="1">
              <a:spcBef>
                <a:spcPts val="0"/>
              </a:spcBef>
              <a:spcAft>
                <a:spcPts val="0"/>
              </a:spcAft>
              <a:defRPr/>
            </a:pPr>
            <a:endParaRPr lang="es-ES" sz="2000" b="1" kern="0" dirty="0">
              <a:solidFill>
                <a:schemeClr val="dk1"/>
              </a:solidFill>
              <a:latin typeface="Calibri"/>
              <a:ea typeface="Calibri"/>
              <a:cs typeface="Calibri"/>
              <a:sym typeface="Calibri"/>
            </a:endParaRPr>
          </a:p>
          <a:p>
            <a:pPr algn="ctr" eaLnBrk="1" fontAlgn="auto" hangingPunct="1">
              <a:spcBef>
                <a:spcPts val="0"/>
              </a:spcBef>
              <a:spcAft>
                <a:spcPts val="0"/>
              </a:spcAft>
              <a:defRPr/>
            </a:pPr>
            <a:endParaRPr lang="es-ES" sz="2000" b="1" kern="0" dirty="0">
              <a:solidFill>
                <a:schemeClr val="dk1"/>
              </a:solidFill>
              <a:latin typeface="Calibri"/>
              <a:ea typeface="Calibri"/>
              <a:cs typeface="Calibri"/>
              <a:sym typeface="Calibri"/>
            </a:endParaRPr>
          </a:p>
          <a:p>
            <a:pPr algn="just" eaLnBrk="1" fontAlgn="auto" hangingPunct="1">
              <a:spcBef>
                <a:spcPts val="0"/>
              </a:spcBef>
              <a:spcAft>
                <a:spcPts val="0"/>
              </a:spcAft>
              <a:defRPr/>
            </a:pPr>
            <a:r>
              <a:rPr lang="es-ES" sz="2000" kern="0" dirty="0">
                <a:solidFill>
                  <a:schemeClr val="dk1"/>
                </a:solidFill>
                <a:latin typeface="Calibri"/>
                <a:ea typeface="Calibri"/>
                <a:cs typeface="Calibri"/>
                <a:sym typeface="Calibri"/>
              </a:rPr>
              <a:t> 7.  ¿Para qué se usan hoy día la mayoría de las cuevas?</a:t>
            </a:r>
          </a:p>
          <a:p>
            <a:pPr algn="just" eaLnBrk="1" fontAlgn="auto" hangingPunct="1">
              <a:spcBef>
                <a:spcPts val="0"/>
              </a:spcBef>
              <a:spcAft>
                <a:spcPts val="0"/>
              </a:spcAft>
              <a:defRPr/>
            </a:pPr>
            <a:r>
              <a:rPr lang="es-ES" sz="2000" b="1" kern="0" dirty="0">
                <a:solidFill>
                  <a:schemeClr val="dk1"/>
                </a:solidFill>
                <a:latin typeface="Calibri"/>
                <a:ea typeface="Calibri"/>
                <a:cs typeface="Calibri"/>
                <a:sym typeface="Calibri"/>
              </a:rPr>
              <a:t> </a:t>
            </a:r>
          </a:p>
          <a:p>
            <a:pPr algn="just" eaLnBrk="1" fontAlgn="auto" hangingPunct="1">
              <a:spcBef>
                <a:spcPts val="0"/>
              </a:spcBef>
              <a:spcAft>
                <a:spcPts val="0"/>
              </a:spcAft>
              <a:defRPr/>
            </a:pPr>
            <a:endParaRPr lang="es-ES" sz="2000" b="1" kern="0" dirty="0">
              <a:solidFill>
                <a:schemeClr val="dk1"/>
              </a:solidFill>
              <a:latin typeface="Calibri"/>
              <a:ea typeface="Calibri"/>
              <a:cs typeface="Calibri"/>
              <a:sym typeface="Calibri"/>
            </a:endParaRPr>
          </a:p>
        </p:txBody>
      </p:sp>
      <p:sp>
        <p:nvSpPr>
          <p:cNvPr id="13316" name="Shape 97">
            <a:extLst>
              <a:ext uri="{FF2B5EF4-FFF2-40B4-BE49-F238E27FC236}">
                <a16:creationId xmlns:a16="http://schemas.microsoft.com/office/drawing/2014/main" id="{368D1EA7-2DDA-4122-940C-29826C3096E0}"/>
              </a:ext>
            </a:extLst>
          </p:cNvPr>
          <p:cNvSpPr>
            <a:spLocks noGrp="1"/>
          </p:cNvSpPr>
          <p:nvPr>
            <p:ph type="sldNum" sz="quarter" idx="13"/>
          </p:nvPr>
        </p:nvSpPr>
        <p:spPr>
          <a:xfrm>
            <a:off x="6553200" y="6372225"/>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fld id="{145912AE-133D-4D42-8ECE-9535B62C8781}" type="slidenum">
              <a:rPr lang="es-ES" altLang="es-ES" sz="1200">
                <a:solidFill>
                  <a:srgbClr val="888888"/>
                </a:solidFill>
                <a:latin typeface="Calibri" panose="020F0502020204030204" pitchFamily="34" charset="0"/>
                <a:sym typeface="Calibri" panose="020F0502020204030204" pitchFamily="34" charset="0"/>
              </a:rPr>
              <a:pPr>
                <a:buFontTx/>
                <a:buNone/>
              </a:pPr>
              <a:t>12</a:t>
            </a:fld>
            <a:endParaRPr lang="es-ES" altLang="es-ES" sz="1200">
              <a:solidFill>
                <a:srgbClr val="888888"/>
              </a:solidFill>
              <a:latin typeface="Calibri" panose="020F0502020204030204" pitchFamily="34" charset="0"/>
              <a:sym typeface="Calibri" panose="020F0502020204030204" pitchFamily="34" charset="0"/>
            </a:endParaRPr>
          </a:p>
        </p:txBody>
      </p:sp>
      <p:sp>
        <p:nvSpPr>
          <p:cNvPr id="13317" name="Shape 98">
            <a:extLst>
              <a:ext uri="{FF2B5EF4-FFF2-40B4-BE49-F238E27FC236}">
                <a16:creationId xmlns:a16="http://schemas.microsoft.com/office/drawing/2014/main" id="{CB04AF4F-A0D5-46C1-A16A-0AA5FBE380BE}"/>
              </a:ext>
            </a:extLst>
          </p:cNvPr>
          <p:cNvSpPr>
            <a:spLocks noGrp="1"/>
          </p:cNvSpPr>
          <p:nvPr>
            <p:ph type="ftr" sz="quarter" idx="12"/>
          </p:nvPr>
        </p:nvSpPr>
        <p:spPr>
          <a:xfrm>
            <a:off x="360363" y="6372225"/>
            <a:ext cx="1730375"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700" bIns="45700"/>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a:buSzPct val="25000"/>
              <a:buFontTx/>
              <a:buNone/>
            </a:pPr>
            <a:r>
              <a:rPr lang="es-ES" altLang="es-ES" sz="1200">
                <a:solidFill>
                  <a:srgbClr val="888888"/>
                </a:solidFill>
                <a:latin typeface="Calibri" panose="020F0502020204030204" pitchFamily="34" charset="0"/>
                <a:sym typeface="Calibri" panose="020F0502020204030204" pitchFamily="34" charset="0"/>
              </a:rPr>
              <a:t>marimar garcía de la paz</a:t>
            </a:r>
          </a:p>
        </p:txBody>
      </p:sp>
      <p:sp>
        <p:nvSpPr>
          <p:cNvPr id="2" name="Rectángulo 1">
            <a:extLst>
              <a:ext uri="{FF2B5EF4-FFF2-40B4-BE49-F238E27FC236}">
                <a16:creationId xmlns:a16="http://schemas.microsoft.com/office/drawing/2014/main" id="{D6C519F9-2A41-49E0-A8B7-61B2979730C4}"/>
              </a:ext>
            </a:extLst>
          </p:cNvPr>
          <p:cNvSpPr/>
          <p:nvPr/>
        </p:nvSpPr>
        <p:spPr>
          <a:xfrm>
            <a:off x="1476375" y="3408363"/>
            <a:ext cx="2447925"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2000" dirty="0"/>
              <a:t>como zambra para espectáculos</a:t>
            </a:r>
          </a:p>
        </p:txBody>
      </p:sp>
      <p:sp>
        <p:nvSpPr>
          <p:cNvPr id="3" name="Rectángulo 2">
            <a:extLst>
              <a:ext uri="{FF2B5EF4-FFF2-40B4-BE49-F238E27FC236}">
                <a16:creationId xmlns:a16="http://schemas.microsoft.com/office/drawing/2014/main" id="{95FAED35-8A5E-424B-B6FC-4E46D1CB0E1A}"/>
              </a:ext>
            </a:extLst>
          </p:cNvPr>
          <p:cNvSpPr/>
          <p:nvPr/>
        </p:nvSpPr>
        <p:spPr>
          <a:xfrm>
            <a:off x="4787900" y="3408363"/>
            <a:ext cx="2447925"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2000" dirty="0"/>
              <a:t>como museos</a:t>
            </a:r>
          </a:p>
        </p:txBody>
      </p:sp>
      <p:pic>
        <p:nvPicPr>
          <p:cNvPr id="16" name="Gráfico 15" descr="Marca de verificación">
            <a:extLst>
              <a:ext uri="{FF2B5EF4-FFF2-40B4-BE49-F238E27FC236}">
                <a16:creationId xmlns:a16="http://schemas.microsoft.com/office/drawing/2014/main" id="{CB5DEE2B-B189-4869-8CD0-75C0E69DCC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3138" y="343693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áfico 10" descr="Cerrar">
            <a:extLst>
              <a:ext uri="{FF2B5EF4-FFF2-40B4-BE49-F238E27FC236}">
                <a16:creationId xmlns:a16="http://schemas.microsoft.com/office/drawing/2014/main" id="{A2E8C4C6-4AA2-45D0-99BA-5CA1C94066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4663" y="3408363"/>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Shape 95">
            <a:extLst>
              <a:ext uri="{FF2B5EF4-FFF2-40B4-BE49-F238E27FC236}">
                <a16:creationId xmlns:a16="http://schemas.microsoft.com/office/drawing/2014/main" id="{A5FE4FC1-A398-4101-8B57-7FEBEF471D36}"/>
              </a:ext>
            </a:extLst>
          </p:cNvPr>
          <p:cNvSpPr txBox="1">
            <a:spLocks noGrp="1"/>
          </p:cNvSpPr>
          <p:nvPr>
            <p:ph type="title"/>
          </p:nvPr>
        </p:nvSpPr>
        <p:spPr>
          <a:xfrm>
            <a:off x="457200" y="274638"/>
            <a:ext cx="8229600" cy="1143000"/>
          </a:xfrm>
          <a:solidFill>
            <a:srgbClr val="D99593"/>
          </a:solidFill>
        </p:spPr>
        <p:txBody>
          <a:bodyPr tIns="45700" bIns="45700">
            <a:noAutofit/>
          </a:bodyPr>
          <a:lstStyle/>
          <a:p>
            <a:pPr eaLnBrk="1" fontAlgn="auto" hangingPunct="1">
              <a:spcAft>
                <a:spcPts val="0"/>
              </a:spcAft>
              <a:buSzPct val="25000"/>
              <a:defRPr/>
            </a:pPr>
            <a:r>
              <a:rPr lang="es-ES" sz="3959" b="1" dirty="0">
                <a:latin typeface="Arial"/>
                <a:ea typeface="Arial"/>
                <a:cs typeface="Arial"/>
                <a:sym typeface="Arial"/>
              </a:rPr>
              <a:t>El barrio del Sacromonte</a:t>
            </a:r>
            <a:endParaRPr lang="es-ES" sz="2790" b="1" dirty="0">
              <a:latin typeface="Arial"/>
              <a:ea typeface="Arial"/>
              <a:cs typeface="Arial"/>
              <a:sym typeface="Arial"/>
            </a:endParaRPr>
          </a:p>
        </p:txBody>
      </p:sp>
      <p:sp>
        <p:nvSpPr>
          <p:cNvPr id="96" name="Shape 96">
            <a:extLst>
              <a:ext uri="{FF2B5EF4-FFF2-40B4-BE49-F238E27FC236}">
                <a16:creationId xmlns:a16="http://schemas.microsoft.com/office/drawing/2014/main" id="{1CAF3B51-375D-429E-89CC-7EC2DE4641B8}"/>
              </a:ext>
            </a:extLst>
          </p:cNvPr>
          <p:cNvSpPr txBox="1"/>
          <p:nvPr/>
        </p:nvSpPr>
        <p:spPr>
          <a:xfrm>
            <a:off x="468313" y="1628775"/>
            <a:ext cx="8207375" cy="4464050"/>
          </a:xfrm>
          <a:prstGeom prst="rect">
            <a:avLst/>
          </a:prstGeom>
          <a:noFill/>
          <a:ln>
            <a:noFill/>
          </a:ln>
        </p:spPr>
        <p:txBody>
          <a:bodyPr lIns="91425" tIns="45700" rIns="91425" bIns="45700"/>
          <a:lstStyle/>
          <a:p>
            <a:pPr algn="ctr" eaLnBrk="1" fontAlgn="auto" hangingPunct="1">
              <a:spcBef>
                <a:spcPts val="0"/>
              </a:spcBef>
              <a:spcAft>
                <a:spcPts val="0"/>
              </a:spcAft>
              <a:defRPr/>
            </a:pPr>
            <a:r>
              <a:rPr lang="es-ES" sz="2000" b="1" kern="0" dirty="0">
                <a:solidFill>
                  <a:schemeClr val="dk1"/>
                </a:solidFill>
                <a:latin typeface="Calibri"/>
                <a:ea typeface="Calibri"/>
                <a:cs typeface="Calibri"/>
                <a:sym typeface="Calibri"/>
              </a:rPr>
              <a:t>CUESTIONARIO SOBRE EL AUDIO</a:t>
            </a:r>
          </a:p>
          <a:p>
            <a:pPr algn="ctr" eaLnBrk="1" fontAlgn="auto" hangingPunct="1">
              <a:spcBef>
                <a:spcPts val="0"/>
              </a:spcBef>
              <a:spcAft>
                <a:spcPts val="0"/>
              </a:spcAft>
              <a:defRPr/>
            </a:pPr>
            <a:endParaRPr lang="es-ES" sz="2000" b="1" kern="0" dirty="0">
              <a:solidFill>
                <a:schemeClr val="dk1"/>
              </a:solidFill>
              <a:latin typeface="Calibri"/>
              <a:ea typeface="Calibri"/>
              <a:cs typeface="Calibri"/>
              <a:sym typeface="Calibri"/>
            </a:endParaRPr>
          </a:p>
          <a:p>
            <a:pPr algn="ctr" eaLnBrk="1" fontAlgn="auto" hangingPunct="1">
              <a:spcBef>
                <a:spcPts val="0"/>
              </a:spcBef>
              <a:spcAft>
                <a:spcPts val="0"/>
              </a:spcAft>
              <a:defRPr/>
            </a:pPr>
            <a:endParaRPr lang="es-ES" sz="2000" b="1" kern="0" dirty="0">
              <a:solidFill>
                <a:schemeClr val="dk1"/>
              </a:solidFill>
              <a:latin typeface="Calibri"/>
              <a:ea typeface="Calibri"/>
              <a:cs typeface="Calibri"/>
              <a:sym typeface="Calibri"/>
            </a:endParaRPr>
          </a:p>
          <a:p>
            <a:pPr algn="just" eaLnBrk="1" fontAlgn="auto" hangingPunct="1">
              <a:spcBef>
                <a:spcPts val="0"/>
              </a:spcBef>
              <a:spcAft>
                <a:spcPts val="0"/>
              </a:spcAft>
              <a:defRPr/>
            </a:pPr>
            <a:r>
              <a:rPr lang="es-ES" sz="2000" kern="0" dirty="0">
                <a:solidFill>
                  <a:schemeClr val="dk1"/>
                </a:solidFill>
                <a:latin typeface="Calibri"/>
                <a:ea typeface="Calibri"/>
                <a:cs typeface="Calibri"/>
                <a:sym typeface="Calibri"/>
              </a:rPr>
              <a:t> 8.  ¿Cómo eran las habitaciones de una cueva?</a:t>
            </a:r>
          </a:p>
          <a:p>
            <a:pPr algn="just" eaLnBrk="1" fontAlgn="auto" hangingPunct="1">
              <a:spcBef>
                <a:spcPts val="0"/>
              </a:spcBef>
              <a:spcAft>
                <a:spcPts val="0"/>
              </a:spcAft>
              <a:defRPr/>
            </a:pPr>
            <a:r>
              <a:rPr lang="es-ES" sz="2000" b="1" kern="0" dirty="0">
                <a:solidFill>
                  <a:schemeClr val="dk1"/>
                </a:solidFill>
                <a:latin typeface="Calibri"/>
                <a:ea typeface="Calibri"/>
                <a:cs typeface="Calibri"/>
                <a:sym typeface="Calibri"/>
              </a:rPr>
              <a:t> </a:t>
            </a:r>
          </a:p>
          <a:p>
            <a:pPr algn="just" eaLnBrk="1" fontAlgn="auto" hangingPunct="1">
              <a:spcBef>
                <a:spcPts val="0"/>
              </a:spcBef>
              <a:spcAft>
                <a:spcPts val="0"/>
              </a:spcAft>
              <a:defRPr/>
            </a:pPr>
            <a:endParaRPr lang="es-ES" sz="2000" b="1" kern="0" dirty="0">
              <a:solidFill>
                <a:schemeClr val="dk1"/>
              </a:solidFill>
              <a:latin typeface="Calibri"/>
              <a:ea typeface="Calibri"/>
              <a:cs typeface="Calibri"/>
              <a:sym typeface="Calibri"/>
            </a:endParaRPr>
          </a:p>
        </p:txBody>
      </p:sp>
      <p:sp>
        <p:nvSpPr>
          <p:cNvPr id="14340" name="Shape 97">
            <a:extLst>
              <a:ext uri="{FF2B5EF4-FFF2-40B4-BE49-F238E27FC236}">
                <a16:creationId xmlns:a16="http://schemas.microsoft.com/office/drawing/2014/main" id="{F64B9F98-A69E-4A91-AA81-D5626EA53C49}"/>
              </a:ext>
            </a:extLst>
          </p:cNvPr>
          <p:cNvSpPr>
            <a:spLocks noGrp="1"/>
          </p:cNvSpPr>
          <p:nvPr>
            <p:ph type="sldNum" sz="quarter" idx="13"/>
          </p:nvPr>
        </p:nvSpPr>
        <p:spPr>
          <a:xfrm>
            <a:off x="6553200" y="6372225"/>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fld id="{3CEDB91E-F52F-4B5A-8C89-60D6D0555616}" type="slidenum">
              <a:rPr lang="es-ES" altLang="es-ES" sz="1200">
                <a:solidFill>
                  <a:srgbClr val="888888"/>
                </a:solidFill>
                <a:latin typeface="Calibri" panose="020F0502020204030204" pitchFamily="34" charset="0"/>
                <a:sym typeface="Calibri" panose="020F0502020204030204" pitchFamily="34" charset="0"/>
              </a:rPr>
              <a:pPr>
                <a:buFontTx/>
                <a:buNone/>
              </a:pPr>
              <a:t>13</a:t>
            </a:fld>
            <a:endParaRPr lang="es-ES" altLang="es-ES" sz="1200">
              <a:solidFill>
                <a:srgbClr val="888888"/>
              </a:solidFill>
              <a:latin typeface="Calibri" panose="020F0502020204030204" pitchFamily="34" charset="0"/>
              <a:sym typeface="Calibri" panose="020F0502020204030204" pitchFamily="34" charset="0"/>
            </a:endParaRPr>
          </a:p>
        </p:txBody>
      </p:sp>
      <p:sp>
        <p:nvSpPr>
          <p:cNvPr id="14341" name="Shape 98">
            <a:extLst>
              <a:ext uri="{FF2B5EF4-FFF2-40B4-BE49-F238E27FC236}">
                <a16:creationId xmlns:a16="http://schemas.microsoft.com/office/drawing/2014/main" id="{97159C6C-0E23-41B8-A522-59080FD6EED2}"/>
              </a:ext>
            </a:extLst>
          </p:cNvPr>
          <p:cNvSpPr>
            <a:spLocks noGrp="1"/>
          </p:cNvSpPr>
          <p:nvPr>
            <p:ph type="ftr" sz="quarter" idx="12"/>
          </p:nvPr>
        </p:nvSpPr>
        <p:spPr>
          <a:xfrm>
            <a:off x="360363" y="6372225"/>
            <a:ext cx="1730375"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700" bIns="45700"/>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a:buSzPct val="25000"/>
              <a:buFontTx/>
              <a:buNone/>
            </a:pPr>
            <a:r>
              <a:rPr lang="es-ES" altLang="es-ES" sz="1200">
                <a:solidFill>
                  <a:srgbClr val="888888"/>
                </a:solidFill>
                <a:latin typeface="Calibri" panose="020F0502020204030204" pitchFamily="34" charset="0"/>
                <a:sym typeface="Calibri" panose="020F0502020204030204" pitchFamily="34" charset="0"/>
              </a:rPr>
              <a:t>marimar garcía de la paz</a:t>
            </a:r>
          </a:p>
        </p:txBody>
      </p:sp>
      <p:sp>
        <p:nvSpPr>
          <p:cNvPr id="2" name="Rectángulo 1">
            <a:extLst>
              <a:ext uri="{FF2B5EF4-FFF2-40B4-BE49-F238E27FC236}">
                <a16:creationId xmlns:a16="http://schemas.microsoft.com/office/drawing/2014/main" id="{779B3E97-65E5-47BB-AC16-F2CD68F2DF3A}"/>
              </a:ext>
            </a:extLst>
          </p:cNvPr>
          <p:cNvSpPr/>
          <p:nvPr/>
        </p:nvSpPr>
        <p:spPr>
          <a:xfrm>
            <a:off x="1476375" y="3408363"/>
            <a:ext cx="2447925" cy="6492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2000" dirty="0"/>
              <a:t>pequeñas</a:t>
            </a:r>
          </a:p>
        </p:txBody>
      </p:sp>
      <p:sp>
        <p:nvSpPr>
          <p:cNvPr id="3" name="Rectángulo 2">
            <a:extLst>
              <a:ext uri="{FF2B5EF4-FFF2-40B4-BE49-F238E27FC236}">
                <a16:creationId xmlns:a16="http://schemas.microsoft.com/office/drawing/2014/main" id="{383FC467-477E-4D21-B7CB-605E1DAAB586}"/>
              </a:ext>
            </a:extLst>
          </p:cNvPr>
          <p:cNvSpPr/>
          <p:nvPr/>
        </p:nvSpPr>
        <p:spPr>
          <a:xfrm>
            <a:off x="4787900" y="3408363"/>
            <a:ext cx="2447925" cy="6492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2000" dirty="0"/>
              <a:t>grandes</a:t>
            </a:r>
          </a:p>
        </p:txBody>
      </p:sp>
      <p:pic>
        <p:nvPicPr>
          <p:cNvPr id="16" name="Gráfico 15" descr="Marca de verificación">
            <a:extLst>
              <a:ext uri="{FF2B5EF4-FFF2-40B4-BE49-F238E27FC236}">
                <a16:creationId xmlns:a16="http://schemas.microsoft.com/office/drawing/2014/main" id="{1EBC7A81-78ED-4ABD-AFEC-E6D3CEE0D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3138" y="3275013"/>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áfico 9" descr="Cerrar">
            <a:extLst>
              <a:ext uri="{FF2B5EF4-FFF2-40B4-BE49-F238E27FC236}">
                <a16:creationId xmlns:a16="http://schemas.microsoft.com/office/drawing/2014/main" id="{464640A7-CE33-4F0A-9621-A50BEEDCF7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4663" y="3294063"/>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Shape 95">
            <a:extLst>
              <a:ext uri="{FF2B5EF4-FFF2-40B4-BE49-F238E27FC236}">
                <a16:creationId xmlns:a16="http://schemas.microsoft.com/office/drawing/2014/main" id="{89C6A9A8-BFBA-486A-863C-182EA00B6E4B}"/>
              </a:ext>
            </a:extLst>
          </p:cNvPr>
          <p:cNvSpPr txBox="1">
            <a:spLocks noGrp="1"/>
          </p:cNvSpPr>
          <p:nvPr>
            <p:ph type="title"/>
          </p:nvPr>
        </p:nvSpPr>
        <p:spPr>
          <a:xfrm>
            <a:off x="457200" y="274638"/>
            <a:ext cx="8229600" cy="1143000"/>
          </a:xfrm>
          <a:solidFill>
            <a:srgbClr val="D99593"/>
          </a:solidFill>
        </p:spPr>
        <p:txBody>
          <a:bodyPr tIns="45700" bIns="45700">
            <a:noAutofit/>
          </a:bodyPr>
          <a:lstStyle/>
          <a:p>
            <a:pPr eaLnBrk="1" fontAlgn="auto" hangingPunct="1">
              <a:spcAft>
                <a:spcPts val="0"/>
              </a:spcAft>
              <a:buSzPct val="25000"/>
              <a:defRPr/>
            </a:pPr>
            <a:r>
              <a:rPr lang="es-ES" sz="3959" b="1" dirty="0">
                <a:latin typeface="Arial"/>
                <a:ea typeface="Arial"/>
                <a:cs typeface="Arial"/>
                <a:sym typeface="Arial"/>
              </a:rPr>
              <a:t>El barrio del Sacromonte</a:t>
            </a:r>
            <a:endParaRPr lang="es-ES" sz="2790" b="1" dirty="0">
              <a:latin typeface="Arial"/>
              <a:ea typeface="Arial"/>
              <a:cs typeface="Arial"/>
              <a:sym typeface="Arial"/>
            </a:endParaRPr>
          </a:p>
        </p:txBody>
      </p:sp>
      <p:sp>
        <p:nvSpPr>
          <p:cNvPr id="96" name="Shape 96">
            <a:extLst>
              <a:ext uri="{FF2B5EF4-FFF2-40B4-BE49-F238E27FC236}">
                <a16:creationId xmlns:a16="http://schemas.microsoft.com/office/drawing/2014/main" id="{CA48A7D3-987B-40A7-BFCE-7B70FA62D20E}"/>
              </a:ext>
            </a:extLst>
          </p:cNvPr>
          <p:cNvSpPr txBox="1"/>
          <p:nvPr/>
        </p:nvSpPr>
        <p:spPr>
          <a:xfrm>
            <a:off x="468313" y="1628775"/>
            <a:ext cx="8207375" cy="4464050"/>
          </a:xfrm>
          <a:prstGeom prst="rect">
            <a:avLst/>
          </a:prstGeom>
          <a:noFill/>
          <a:ln>
            <a:noFill/>
          </a:ln>
        </p:spPr>
        <p:txBody>
          <a:bodyPr lIns="91425" tIns="45700" rIns="91425" bIns="45700"/>
          <a:lstStyle/>
          <a:p>
            <a:pPr algn="ctr" eaLnBrk="1" fontAlgn="auto" hangingPunct="1">
              <a:spcBef>
                <a:spcPts val="0"/>
              </a:spcBef>
              <a:spcAft>
                <a:spcPts val="0"/>
              </a:spcAft>
              <a:defRPr/>
            </a:pPr>
            <a:r>
              <a:rPr lang="es-ES" sz="2000" b="1" kern="0" dirty="0">
                <a:solidFill>
                  <a:schemeClr val="dk1"/>
                </a:solidFill>
                <a:latin typeface="Calibri"/>
                <a:ea typeface="Calibri"/>
                <a:cs typeface="Calibri"/>
                <a:sym typeface="Calibri"/>
              </a:rPr>
              <a:t>CUESTIONARIO SOBRE EL AUDIO</a:t>
            </a:r>
          </a:p>
          <a:p>
            <a:pPr algn="ctr" eaLnBrk="1" fontAlgn="auto" hangingPunct="1">
              <a:spcBef>
                <a:spcPts val="0"/>
              </a:spcBef>
              <a:spcAft>
                <a:spcPts val="0"/>
              </a:spcAft>
              <a:defRPr/>
            </a:pPr>
            <a:endParaRPr lang="es-ES" sz="2000" b="1" kern="0" dirty="0">
              <a:solidFill>
                <a:schemeClr val="dk1"/>
              </a:solidFill>
              <a:latin typeface="Calibri"/>
              <a:ea typeface="Calibri"/>
              <a:cs typeface="Calibri"/>
              <a:sym typeface="Calibri"/>
            </a:endParaRPr>
          </a:p>
          <a:p>
            <a:pPr algn="ctr" eaLnBrk="1" fontAlgn="auto" hangingPunct="1">
              <a:spcBef>
                <a:spcPts val="0"/>
              </a:spcBef>
              <a:spcAft>
                <a:spcPts val="0"/>
              </a:spcAft>
              <a:defRPr/>
            </a:pPr>
            <a:endParaRPr lang="es-ES" sz="2000" b="1" kern="0" dirty="0">
              <a:solidFill>
                <a:schemeClr val="dk1"/>
              </a:solidFill>
              <a:latin typeface="Calibri"/>
              <a:ea typeface="Calibri"/>
              <a:cs typeface="Calibri"/>
              <a:sym typeface="Calibri"/>
            </a:endParaRPr>
          </a:p>
          <a:p>
            <a:pPr algn="just" eaLnBrk="1" fontAlgn="auto" hangingPunct="1">
              <a:spcBef>
                <a:spcPts val="0"/>
              </a:spcBef>
              <a:spcAft>
                <a:spcPts val="0"/>
              </a:spcAft>
              <a:defRPr/>
            </a:pPr>
            <a:r>
              <a:rPr lang="es-ES" sz="2000" kern="0" dirty="0">
                <a:solidFill>
                  <a:schemeClr val="dk1"/>
                </a:solidFill>
                <a:latin typeface="Calibri"/>
                <a:ea typeface="Calibri"/>
                <a:cs typeface="Calibri"/>
                <a:sym typeface="Calibri"/>
              </a:rPr>
              <a:t> 9.  ¿Dónde se ubicaba habitualmente la cocina?</a:t>
            </a:r>
          </a:p>
          <a:p>
            <a:pPr algn="just" eaLnBrk="1" fontAlgn="auto" hangingPunct="1">
              <a:spcBef>
                <a:spcPts val="0"/>
              </a:spcBef>
              <a:spcAft>
                <a:spcPts val="0"/>
              </a:spcAft>
              <a:defRPr/>
            </a:pPr>
            <a:r>
              <a:rPr lang="es-ES" sz="2000" b="1" kern="0" dirty="0">
                <a:solidFill>
                  <a:schemeClr val="dk1"/>
                </a:solidFill>
                <a:latin typeface="Calibri"/>
                <a:ea typeface="Calibri"/>
                <a:cs typeface="Calibri"/>
                <a:sym typeface="Calibri"/>
              </a:rPr>
              <a:t> </a:t>
            </a:r>
          </a:p>
          <a:p>
            <a:pPr algn="just" eaLnBrk="1" fontAlgn="auto" hangingPunct="1">
              <a:spcBef>
                <a:spcPts val="0"/>
              </a:spcBef>
              <a:spcAft>
                <a:spcPts val="0"/>
              </a:spcAft>
              <a:defRPr/>
            </a:pPr>
            <a:endParaRPr lang="es-ES" sz="2000" b="1" kern="0" dirty="0">
              <a:solidFill>
                <a:schemeClr val="dk1"/>
              </a:solidFill>
              <a:latin typeface="Calibri"/>
              <a:ea typeface="Calibri"/>
              <a:cs typeface="Calibri"/>
              <a:sym typeface="Calibri"/>
            </a:endParaRPr>
          </a:p>
        </p:txBody>
      </p:sp>
      <p:sp>
        <p:nvSpPr>
          <p:cNvPr id="15364" name="Shape 97">
            <a:extLst>
              <a:ext uri="{FF2B5EF4-FFF2-40B4-BE49-F238E27FC236}">
                <a16:creationId xmlns:a16="http://schemas.microsoft.com/office/drawing/2014/main" id="{E7D38FD4-5205-4920-9E1B-438798B6A9FB}"/>
              </a:ext>
            </a:extLst>
          </p:cNvPr>
          <p:cNvSpPr>
            <a:spLocks noGrp="1"/>
          </p:cNvSpPr>
          <p:nvPr>
            <p:ph type="sldNum" sz="quarter" idx="13"/>
          </p:nvPr>
        </p:nvSpPr>
        <p:spPr>
          <a:xfrm>
            <a:off x="6553200" y="6372225"/>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fld id="{E622E882-E049-4364-9AC8-77C201C39308}" type="slidenum">
              <a:rPr lang="es-ES" altLang="es-ES" sz="1200">
                <a:solidFill>
                  <a:srgbClr val="888888"/>
                </a:solidFill>
                <a:latin typeface="Calibri" panose="020F0502020204030204" pitchFamily="34" charset="0"/>
                <a:sym typeface="Calibri" panose="020F0502020204030204" pitchFamily="34" charset="0"/>
              </a:rPr>
              <a:pPr>
                <a:buFontTx/>
                <a:buNone/>
              </a:pPr>
              <a:t>14</a:t>
            </a:fld>
            <a:endParaRPr lang="es-ES" altLang="es-ES" sz="1200">
              <a:solidFill>
                <a:srgbClr val="888888"/>
              </a:solidFill>
              <a:latin typeface="Calibri" panose="020F0502020204030204" pitchFamily="34" charset="0"/>
              <a:sym typeface="Calibri" panose="020F0502020204030204" pitchFamily="34" charset="0"/>
            </a:endParaRPr>
          </a:p>
        </p:txBody>
      </p:sp>
      <p:sp>
        <p:nvSpPr>
          <p:cNvPr id="15365" name="Shape 98">
            <a:extLst>
              <a:ext uri="{FF2B5EF4-FFF2-40B4-BE49-F238E27FC236}">
                <a16:creationId xmlns:a16="http://schemas.microsoft.com/office/drawing/2014/main" id="{2E8E1FAC-70A9-4278-8337-B645A852A803}"/>
              </a:ext>
            </a:extLst>
          </p:cNvPr>
          <p:cNvSpPr>
            <a:spLocks noGrp="1"/>
          </p:cNvSpPr>
          <p:nvPr>
            <p:ph type="ftr" sz="quarter" idx="12"/>
          </p:nvPr>
        </p:nvSpPr>
        <p:spPr>
          <a:xfrm>
            <a:off x="360363" y="6372225"/>
            <a:ext cx="1730375"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700" bIns="45700"/>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a:buSzPct val="25000"/>
              <a:buFontTx/>
              <a:buNone/>
            </a:pPr>
            <a:r>
              <a:rPr lang="es-ES" altLang="es-ES" sz="1200">
                <a:solidFill>
                  <a:srgbClr val="888888"/>
                </a:solidFill>
                <a:latin typeface="Calibri" panose="020F0502020204030204" pitchFamily="34" charset="0"/>
                <a:sym typeface="Calibri" panose="020F0502020204030204" pitchFamily="34" charset="0"/>
              </a:rPr>
              <a:t>marimar garcía de la paz</a:t>
            </a:r>
          </a:p>
        </p:txBody>
      </p:sp>
      <p:sp>
        <p:nvSpPr>
          <p:cNvPr id="2" name="Rectángulo 1">
            <a:extLst>
              <a:ext uri="{FF2B5EF4-FFF2-40B4-BE49-F238E27FC236}">
                <a16:creationId xmlns:a16="http://schemas.microsoft.com/office/drawing/2014/main" id="{F986AABE-38D9-4C31-BF8D-B817C3FF39BA}"/>
              </a:ext>
            </a:extLst>
          </p:cNvPr>
          <p:cNvSpPr/>
          <p:nvPr/>
        </p:nvSpPr>
        <p:spPr>
          <a:xfrm>
            <a:off x="1476375" y="3408363"/>
            <a:ext cx="2447925" cy="8842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2000" dirty="0"/>
              <a:t>hacia el exterior de la casa</a:t>
            </a:r>
          </a:p>
        </p:txBody>
      </p:sp>
      <p:sp>
        <p:nvSpPr>
          <p:cNvPr id="3" name="Rectángulo 2">
            <a:extLst>
              <a:ext uri="{FF2B5EF4-FFF2-40B4-BE49-F238E27FC236}">
                <a16:creationId xmlns:a16="http://schemas.microsoft.com/office/drawing/2014/main" id="{9386329A-3A4D-45BB-833B-2C4E0EE07B2E}"/>
              </a:ext>
            </a:extLst>
          </p:cNvPr>
          <p:cNvSpPr/>
          <p:nvPr/>
        </p:nvSpPr>
        <p:spPr>
          <a:xfrm>
            <a:off x="4787900" y="3408363"/>
            <a:ext cx="2447925" cy="8842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2000" dirty="0"/>
              <a:t>hacia el interior de la casa</a:t>
            </a:r>
          </a:p>
        </p:txBody>
      </p:sp>
      <p:pic>
        <p:nvPicPr>
          <p:cNvPr id="16" name="Gráfico 15" descr="Marca de verificación">
            <a:extLst>
              <a:ext uri="{FF2B5EF4-FFF2-40B4-BE49-F238E27FC236}">
                <a16:creationId xmlns:a16="http://schemas.microsoft.com/office/drawing/2014/main" id="{BEE32966-C61D-44E9-8A24-FBA59904B1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3138" y="3408363"/>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áfico 9" descr="Cerrar">
            <a:extLst>
              <a:ext uri="{FF2B5EF4-FFF2-40B4-BE49-F238E27FC236}">
                <a16:creationId xmlns:a16="http://schemas.microsoft.com/office/drawing/2014/main" id="{7CA79594-64D7-408B-A923-BF88C60AC6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4663" y="33782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Shape 95">
            <a:extLst>
              <a:ext uri="{FF2B5EF4-FFF2-40B4-BE49-F238E27FC236}">
                <a16:creationId xmlns:a16="http://schemas.microsoft.com/office/drawing/2014/main" id="{0A731F88-0CBE-4B7C-9E90-0E8F04A6C8B8}"/>
              </a:ext>
            </a:extLst>
          </p:cNvPr>
          <p:cNvSpPr txBox="1">
            <a:spLocks noGrp="1"/>
          </p:cNvSpPr>
          <p:nvPr>
            <p:ph type="title"/>
          </p:nvPr>
        </p:nvSpPr>
        <p:spPr>
          <a:xfrm>
            <a:off x="457200" y="274638"/>
            <a:ext cx="8229600" cy="1143000"/>
          </a:xfrm>
          <a:solidFill>
            <a:srgbClr val="D99593"/>
          </a:solidFill>
        </p:spPr>
        <p:txBody>
          <a:bodyPr tIns="45700" bIns="45700">
            <a:noAutofit/>
          </a:bodyPr>
          <a:lstStyle/>
          <a:p>
            <a:pPr eaLnBrk="1" fontAlgn="auto" hangingPunct="1">
              <a:spcAft>
                <a:spcPts val="0"/>
              </a:spcAft>
              <a:buSzPct val="25000"/>
              <a:defRPr/>
            </a:pPr>
            <a:r>
              <a:rPr lang="es-ES" sz="3959" b="1" dirty="0">
                <a:latin typeface="Arial"/>
                <a:ea typeface="Arial"/>
                <a:cs typeface="Arial"/>
                <a:sym typeface="Arial"/>
              </a:rPr>
              <a:t>El barrio del Sacromonte</a:t>
            </a:r>
            <a:endParaRPr lang="es-ES" sz="2790" b="1" dirty="0">
              <a:latin typeface="Arial"/>
              <a:ea typeface="Arial"/>
              <a:cs typeface="Arial"/>
              <a:sym typeface="Arial"/>
            </a:endParaRPr>
          </a:p>
        </p:txBody>
      </p:sp>
      <p:sp>
        <p:nvSpPr>
          <p:cNvPr id="96" name="Shape 96">
            <a:extLst>
              <a:ext uri="{FF2B5EF4-FFF2-40B4-BE49-F238E27FC236}">
                <a16:creationId xmlns:a16="http://schemas.microsoft.com/office/drawing/2014/main" id="{B70B07AF-6E11-41AB-9F42-87DF29752302}"/>
              </a:ext>
            </a:extLst>
          </p:cNvPr>
          <p:cNvSpPr txBox="1"/>
          <p:nvPr/>
        </p:nvSpPr>
        <p:spPr>
          <a:xfrm>
            <a:off x="468313" y="1628775"/>
            <a:ext cx="8207375" cy="4464050"/>
          </a:xfrm>
          <a:prstGeom prst="rect">
            <a:avLst/>
          </a:prstGeom>
          <a:noFill/>
          <a:ln>
            <a:noFill/>
          </a:ln>
        </p:spPr>
        <p:txBody>
          <a:bodyPr lIns="91425" tIns="45700" rIns="91425" bIns="45700"/>
          <a:lstStyle/>
          <a:p>
            <a:pPr algn="ctr" eaLnBrk="1" fontAlgn="auto" hangingPunct="1">
              <a:spcBef>
                <a:spcPts val="0"/>
              </a:spcBef>
              <a:spcAft>
                <a:spcPts val="0"/>
              </a:spcAft>
              <a:defRPr/>
            </a:pPr>
            <a:r>
              <a:rPr lang="es-ES" sz="2000" b="1" kern="0" dirty="0">
                <a:solidFill>
                  <a:schemeClr val="dk1"/>
                </a:solidFill>
                <a:latin typeface="Calibri"/>
                <a:ea typeface="Calibri"/>
                <a:cs typeface="Calibri"/>
                <a:sym typeface="Calibri"/>
              </a:rPr>
              <a:t>CUESTIONARIO SOBRE EL AUDIO</a:t>
            </a:r>
          </a:p>
          <a:p>
            <a:pPr algn="ctr" eaLnBrk="1" fontAlgn="auto" hangingPunct="1">
              <a:spcBef>
                <a:spcPts val="0"/>
              </a:spcBef>
              <a:spcAft>
                <a:spcPts val="0"/>
              </a:spcAft>
              <a:defRPr/>
            </a:pPr>
            <a:endParaRPr lang="es-ES" sz="2000" b="1" kern="0" dirty="0">
              <a:solidFill>
                <a:schemeClr val="dk1"/>
              </a:solidFill>
              <a:latin typeface="Calibri"/>
              <a:ea typeface="Calibri"/>
              <a:cs typeface="Calibri"/>
              <a:sym typeface="Calibri"/>
            </a:endParaRPr>
          </a:p>
          <a:p>
            <a:pPr algn="ctr" eaLnBrk="1" fontAlgn="auto" hangingPunct="1">
              <a:spcBef>
                <a:spcPts val="0"/>
              </a:spcBef>
              <a:spcAft>
                <a:spcPts val="0"/>
              </a:spcAft>
              <a:defRPr/>
            </a:pPr>
            <a:endParaRPr lang="es-ES" sz="2000" b="1" kern="0" dirty="0">
              <a:solidFill>
                <a:schemeClr val="dk1"/>
              </a:solidFill>
              <a:latin typeface="Calibri"/>
              <a:ea typeface="Calibri"/>
              <a:cs typeface="Calibri"/>
              <a:sym typeface="Calibri"/>
            </a:endParaRPr>
          </a:p>
          <a:p>
            <a:pPr marL="446088" indent="-446088" algn="just" eaLnBrk="1" fontAlgn="auto" hangingPunct="1">
              <a:spcBef>
                <a:spcPts val="0"/>
              </a:spcBef>
              <a:spcAft>
                <a:spcPts val="0"/>
              </a:spcAft>
              <a:defRPr/>
            </a:pPr>
            <a:r>
              <a:rPr lang="es-ES" sz="2000" kern="0" dirty="0">
                <a:solidFill>
                  <a:schemeClr val="dk1"/>
                </a:solidFill>
                <a:latin typeface="Calibri"/>
                <a:ea typeface="Calibri"/>
                <a:cs typeface="Calibri"/>
                <a:sym typeface="Calibri"/>
              </a:rPr>
              <a:t> 10.  Según la leyenda, ¿qué tipo de producto hizo que la gente se fuera al monte a buscarlo?</a:t>
            </a:r>
          </a:p>
          <a:p>
            <a:pPr algn="just" eaLnBrk="1" fontAlgn="auto" hangingPunct="1">
              <a:spcBef>
                <a:spcPts val="0"/>
              </a:spcBef>
              <a:spcAft>
                <a:spcPts val="0"/>
              </a:spcAft>
              <a:defRPr/>
            </a:pPr>
            <a:r>
              <a:rPr lang="es-ES" sz="2000" b="1" kern="0" dirty="0">
                <a:solidFill>
                  <a:schemeClr val="dk1"/>
                </a:solidFill>
                <a:latin typeface="Calibri"/>
                <a:ea typeface="Calibri"/>
                <a:cs typeface="Calibri"/>
                <a:sym typeface="Calibri"/>
              </a:rPr>
              <a:t> </a:t>
            </a:r>
          </a:p>
          <a:p>
            <a:pPr algn="just" eaLnBrk="1" fontAlgn="auto" hangingPunct="1">
              <a:spcBef>
                <a:spcPts val="0"/>
              </a:spcBef>
              <a:spcAft>
                <a:spcPts val="0"/>
              </a:spcAft>
              <a:defRPr/>
            </a:pPr>
            <a:endParaRPr lang="es-ES" sz="2000" b="1" kern="0" dirty="0">
              <a:solidFill>
                <a:schemeClr val="dk1"/>
              </a:solidFill>
              <a:latin typeface="Calibri"/>
              <a:ea typeface="Calibri"/>
              <a:cs typeface="Calibri"/>
              <a:sym typeface="Calibri"/>
            </a:endParaRPr>
          </a:p>
        </p:txBody>
      </p:sp>
      <p:sp>
        <p:nvSpPr>
          <p:cNvPr id="16388" name="Shape 97">
            <a:extLst>
              <a:ext uri="{FF2B5EF4-FFF2-40B4-BE49-F238E27FC236}">
                <a16:creationId xmlns:a16="http://schemas.microsoft.com/office/drawing/2014/main" id="{1B22F44F-9EE9-40A0-85F7-87C655B4795D}"/>
              </a:ext>
            </a:extLst>
          </p:cNvPr>
          <p:cNvSpPr>
            <a:spLocks noGrp="1"/>
          </p:cNvSpPr>
          <p:nvPr>
            <p:ph type="sldNum" sz="quarter" idx="13"/>
          </p:nvPr>
        </p:nvSpPr>
        <p:spPr>
          <a:xfrm>
            <a:off x="6553200" y="6372225"/>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fld id="{820BE040-051C-43FC-B095-5F9836A1E43C}" type="slidenum">
              <a:rPr lang="es-ES" altLang="es-ES" sz="1200">
                <a:solidFill>
                  <a:srgbClr val="888888"/>
                </a:solidFill>
                <a:latin typeface="Calibri" panose="020F0502020204030204" pitchFamily="34" charset="0"/>
                <a:sym typeface="Calibri" panose="020F0502020204030204" pitchFamily="34" charset="0"/>
              </a:rPr>
              <a:pPr>
                <a:buFontTx/>
                <a:buNone/>
              </a:pPr>
              <a:t>15</a:t>
            </a:fld>
            <a:endParaRPr lang="es-ES" altLang="es-ES" sz="1200">
              <a:solidFill>
                <a:srgbClr val="888888"/>
              </a:solidFill>
              <a:latin typeface="Calibri" panose="020F0502020204030204" pitchFamily="34" charset="0"/>
              <a:sym typeface="Calibri" panose="020F0502020204030204" pitchFamily="34" charset="0"/>
            </a:endParaRPr>
          </a:p>
        </p:txBody>
      </p:sp>
      <p:sp>
        <p:nvSpPr>
          <p:cNvPr id="16389" name="Shape 98">
            <a:extLst>
              <a:ext uri="{FF2B5EF4-FFF2-40B4-BE49-F238E27FC236}">
                <a16:creationId xmlns:a16="http://schemas.microsoft.com/office/drawing/2014/main" id="{14886CDA-0DAC-462A-87E3-003E0FCF44B7}"/>
              </a:ext>
            </a:extLst>
          </p:cNvPr>
          <p:cNvSpPr>
            <a:spLocks noGrp="1"/>
          </p:cNvSpPr>
          <p:nvPr>
            <p:ph type="ftr" sz="quarter" idx="12"/>
          </p:nvPr>
        </p:nvSpPr>
        <p:spPr>
          <a:xfrm>
            <a:off x="360363" y="6372225"/>
            <a:ext cx="1730375"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700" bIns="45700"/>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a:buSzPct val="25000"/>
              <a:buFontTx/>
              <a:buNone/>
            </a:pPr>
            <a:r>
              <a:rPr lang="es-ES" altLang="es-ES" sz="1200">
                <a:solidFill>
                  <a:srgbClr val="888888"/>
                </a:solidFill>
                <a:latin typeface="Calibri" panose="020F0502020204030204" pitchFamily="34" charset="0"/>
                <a:sym typeface="Calibri" panose="020F0502020204030204" pitchFamily="34" charset="0"/>
              </a:rPr>
              <a:t>marimar garcía de la paz</a:t>
            </a:r>
          </a:p>
        </p:txBody>
      </p:sp>
      <p:sp>
        <p:nvSpPr>
          <p:cNvPr id="2" name="Rectángulo 1">
            <a:extLst>
              <a:ext uri="{FF2B5EF4-FFF2-40B4-BE49-F238E27FC236}">
                <a16:creationId xmlns:a16="http://schemas.microsoft.com/office/drawing/2014/main" id="{E9203D6F-A785-4A9D-AE3E-F19F7EE903D8}"/>
              </a:ext>
            </a:extLst>
          </p:cNvPr>
          <p:cNvSpPr/>
          <p:nvPr/>
        </p:nvSpPr>
        <p:spPr>
          <a:xfrm>
            <a:off x="4643438" y="3635375"/>
            <a:ext cx="2447925" cy="10763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2000" dirty="0"/>
              <a:t>tesoros que escondieron los musulmanes</a:t>
            </a:r>
          </a:p>
        </p:txBody>
      </p:sp>
      <p:sp>
        <p:nvSpPr>
          <p:cNvPr id="3" name="Rectángulo 2">
            <a:extLst>
              <a:ext uri="{FF2B5EF4-FFF2-40B4-BE49-F238E27FC236}">
                <a16:creationId xmlns:a16="http://schemas.microsoft.com/office/drawing/2014/main" id="{9DDEB8C6-034A-45E6-8ABA-7414FC6AC12B}"/>
              </a:ext>
            </a:extLst>
          </p:cNvPr>
          <p:cNvSpPr/>
          <p:nvPr/>
        </p:nvSpPr>
        <p:spPr>
          <a:xfrm>
            <a:off x="1547813" y="3617913"/>
            <a:ext cx="2447925" cy="10747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2000" dirty="0"/>
              <a:t>libros valiosos que escondieron los musulmanes</a:t>
            </a:r>
          </a:p>
        </p:txBody>
      </p:sp>
      <p:pic>
        <p:nvPicPr>
          <p:cNvPr id="16" name="Gráfico 15" descr="Marca de verificación">
            <a:extLst>
              <a:ext uri="{FF2B5EF4-FFF2-40B4-BE49-F238E27FC236}">
                <a16:creationId xmlns:a16="http://schemas.microsoft.com/office/drawing/2014/main" id="{4B7982FA-3C62-4865-A296-A1ACBF47E5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1313" y="3643313"/>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áfico 10" descr="Cerrar">
            <a:extLst>
              <a:ext uri="{FF2B5EF4-FFF2-40B4-BE49-F238E27FC236}">
                <a16:creationId xmlns:a16="http://schemas.microsoft.com/office/drawing/2014/main" id="{62F0DD9D-0093-4604-B919-B345989C8A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4575" y="360838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Shape 95">
            <a:extLst>
              <a:ext uri="{FF2B5EF4-FFF2-40B4-BE49-F238E27FC236}">
                <a16:creationId xmlns:a16="http://schemas.microsoft.com/office/drawing/2014/main" id="{73DBC0EF-DF8B-46B9-AA61-942684716B78}"/>
              </a:ext>
            </a:extLst>
          </p:cNvPr>
          <p:cNvSpPr txBox="1">
            <a:spLocks noGrp="1"/>
          </p:cNvSpPr>
          <p:nvPr>
            <p:ph type="title"/>
          </p:nvPr>
        </p:nvSpPr>
        <p:spPr>
          <a:xfrm>
            <a:off x="457200" y="274638"/>
            <a:ext cx="8229600" cy="1143000"/>
          </a:xfrm>
          <a:solidFill>
            <a:srgbClr val="D99593"/>
          </a:solidFill>
        </p:spPr>
        <p:txBody>
          <a:bodyPr tIns="45700" bIns="45700">
            <a:noAutofit/>
          </a:bodyPr>
          <a:lstStyle/>
          <a:p>
            <a:pPr eaLnBrk="1" fontAlgn="auto" hangingPunct="1">
              <a:spcAft>
                <a:spcPts val="0"/>
              </a:spcAft>
              <a:buSzPct val="25000"/>
              <a:defRPr/>
            </a:pPr>
            <a:r>
              <a:rPr lang="es-ES" sz="3959" b="1" dirty="0">
                <a:latin typeface="Arial"/>
                <a:ea typeface="Arial"/>
                <a:cs typeface="Arial"/>
                <a:sym typeface="Arial"/>
              </a:rPr>
              <a:t>El arte flamenco: origen</a:t>
            </a:r>
            <a:endParaRPr lang="es-ES" sz="2790" b="1" dirty="0">
              <a:latin typeface="Arial"/>
              <a:ea typeface="Arial"/>
              <a:cs typeface="Arial"/>
              <a:sym typeface="Arial"/>
            </a:endParaRPr>
          </a:p>
        </p:txBody>
      </p:sp>
      <p:sp>
        <p:nvSpPr>
          <p:cNvPr id="96" name="Shape 96">
            <a:extLst>
              <a:ext uri="{FF2B5EF4-FFF2-40B4-BE49-F238E27FC236}">
                <a16:creationId xmlns:a16="http://schemas.microsoft.com/office/drawing/2014/main" id="{717C44F1-5CF7-4690-B5FA-EB397E0C26DB}"/>
              </a:ext>
            </a:extLst>
          </p:cNvPr>
          <p:cNvSpPr txBox="1"/>
          <p:nvPr/>
        </p:nvSpPr>
        <p:spPr>
          <a:xfrm>
            <a:off x="468313" y="1628775"/>
            <a:ext cx="8207375" cy="5229225"/>
          </a:xfrm>
          <a:prstGeom prst="rect">
            <a:avLst/>
          </a:prstGeom>
          <a:noFill/>
          <a:ln>
            <a:noFill/>
          </a:ln>
        </p:spPr>
        <p:txBody>
          <a:bodyPr lIns="91425" tIns="45700" rIns="91425" bIns="45700"/>
          <a:lstStyle/>
          <a:p>
            <a:pPr marL="342900" indent="-342900" algn="just">
              <a:lnSpc>
                <a:spcPct val="130000"/>
              </a:lnSpc>
              <a:buClr>
                <a:schemeClr val="dk1"/>
              </a:buClr>
              <a:buSzPct val="100000"/>
              <a:buFont typeface="Wingdings" panose="05000000000000000000" pitchFamily="2" charset="2"/>
              <a:buChar char="Ø"/>
              <a:defRPr/>
            </a:pPr>
            <a:r>
              <a:rPr lang="es-ES" sz="2000" b="1" kern="0" dirty="0">
                <a:solidFill>
                  <a:schemeClr val="dk1"/>
                </a:solidFill>
                <a:latin typeface="Calibri"/>
                <a:ea typeface="Calibri"/>
                <a:cs typeface="Calibri"/>
                <a:sym typeface="Calibri"/>
              </a:rPr>
              <a:t>El gitano ha cantado y ha hablado siempre en cualquier sitio, porque el gitano no escribe su historia, sino que la canta, la cuenta.</a:t>
            </a:r>
          </a:p>
          <a:p>
            <a:pPr algn="just">
              <a:lnSpc>
                <a:spcPct val="130000"/>
              </a:lnSpc>
              <a:buClr>
                <a:schemeClr val="dk1"/>
              </a:buClr>
              <a:buSzPct val="100000"/>
              <a:defRPr/>
            </a:pPr>
            <a:endParaRPr lang="es-ES" sz="2000" b="1" kern="0" dirty="0">
              <a:solidFill>
                <a:schemeClr val="dk1"/>
              </a:solidFill>
              <a:latin typeface="Calibri"/>
              <a:ea typeface="Calibri"/>
              <a:cs typeface="Calibri"/>
              <a:sym typeface="Calibri"/>
            </a:endParaRPr>
          </a:p>
          <a:p>
            <a:pPr marL="342900" indent="-342900" algn="just">
              <a:lnSpc>
                <a:spcPct val="130000"/>
              </a:lnSpc>
              <a:buClr>
                <a:schemeClr val="dk1"/>
              </a:buClr>
              <a:buSzPct val="100000"/>
              <a:buFont typeface="Wingdings" panose="05000000000000000000" pitchFamily="2" charset="2"/>
              <a:buChar char="Ø"/>
              <a:defRPr/>
            </a:pPr>
            <a:r>
              <a:rPr lang="es-ES" sz="2000" b="1" kern="0" dirty="0">
                <a:solidFill>
                  <a:schemeClr val="dk1"/>
                </a:solidFill>
                <a:latin typeface="Calibri"/>
                <a:ea typeface="Calibri"/>
                <a:cs typeface="Calibri"/>
                <a:sym typeface="Calibri"/>
              </a:rPr>
              <a:t>La palabra FLAMENCO procede del término árabe “</a:t>
            </a:r>
            <a:r>
              <a:rPr lang="es-ES" sz="2000" b="1" kern="0" dirty="0" err="1">
                <a:solidFill>
                  <a:schemeClr val="dk1"/>
                </a:solidFill>
                <a:latin typeface="Calibri"/>
                <a:ea typeface="Calibri"/>
                <a:cs typeface="Calibri"/>
                <a:sym typeface="Calibri"/>
              </a:rPr>
              <a:t>felah</a:t>
            </a:r>
            <a:r>
              <a:rPr lang="es-ES" sz="2000" b="1" kern="0" dirty="0">
                <a:solidFill>
                  <a:schemeClr val="dk1"/>
                </a:solidFill>
                <a:latin typeface="Calibri"/>
                <a:ea typeface="Calibri"/>
                <a:cs typeface="Calibri"/>
                <a:sym typeface="Calibri"/>
              </a:rPr>
              <a:t> </a:t>
            </a:r>
            <a:r>
              <a:rPr lang="es-ES" sz="2000" b="1" kern="0" dirty="0" err="1">
                <a:solidFill>
                  <a:schemeClr val="dk1"/>
                </a:solidFill>
                <a:latin typeface="Calibri"/>
                <a:ea typeface="Calibri"/>
                <a:cs typeface="Calibri"/>
                <a:sym typeface="Calibri"/>
              </a:rPr>
              <a:t>mengus</a:t>
            </a:r>
            <a:r>
              <a:rPr lang="es-ES" sz="2000" b="1" kern="0" dirty="0">
                <a:solidFill>
                  <a:schemeClr val="dk1"/>
                </a:solidFill>
                <a:latin typeface="Calibri"/>
                <a:ea typeface="Calibri"/>
                <a:cs typeface="Calibri"/>
                <a:sym typeface="Calibri"/>
              </a:rPr>
              <a:t>”, que significa CAMPESINO ERRANTE, aquel campesino que lo ha perdido todo. Porque el morisco que se queda en Granada, se queda como si fuera un gitano más, perdiendo todo, excepto las formas de cantar.</a:t>
            </a:r>
          </a:p>
          <a:p>
            <a:pPr algn="just">
              <a:lnSpc>
                <a:spcPct val="130000"/>
              </a:lnSpc>
              <a:buClr>
                <a:schemeClr val="dk1"/>
              </a:buClr>
              <a:buSzPct val="100000"/>
              <a:defRPr/>
            </a:pPr>
            <a:endParaRPr lang="es-ES" sz="2000" b="1" kern="0" dirty="0">
              <a:solidFill>
                <a:schemeClr val="dk1"/>
              </a:solidFill>
              <a:latin typeface="Calibri"/>
              <a:ea typeface="Calibri"/>
              <a:cs typeface="Calibri"/>
              <a:sym typeface="Calibri"/>
            </a:endParaRPr>
          </a:p>
          <a:p>
            <a:pPr marL="342900" indent="-342900" algn="just">
              <a:lnSpc>
                <a:spcPct val="130000"/>
              </a:lnSpc>
              <a:buClr>
                <a:schemeClr val="dk1"/>
              </a:buClr>
              <a:buSzPct val="100000"/>
              <a:buFont typeface="Wingdings" panose="05000000000000000000" pitchFamily="2" charset="2"/>
              <a:buChar char="Ø"/>
              <a:defRPr/>
            </a:pPr>
            <a:r>
              <a:rPr lang="es-ES" sz="2000" b="1" kern="0" dirty="0">
                <a:solidFill>
                  <a:schemeClr val="dk1"/>
                </a:solidFill>
                <a:latin typeface="Calibri"/>
                <a:ea typeface="Calibri"/>
                <a:cs typeface="Calibri"/>
                <a:sym typeface="Calibri"/>
              </a:rPr>
              <a:t>El flamenco es la demostración sonora de lo que ha ocurrido aquí en el Sacromonte: la fusión de las melodías del gitano con las del morisco que se quedó.</a:t>
            </a:r>
          </a:p>
          <a:p>
            <a:pPr lvl="4" eaLnBrk="1" fontAlgn="auto" hangingPunct="1">
              <a:lnSpc>
                <a:spcPct val="130000"/>
              </a:lnSpc>
              <a:spcBef>
                <a:spcPts val="0"/>
              </a:spcBef>
              <a:spcAft>
                <a:spcPts val="0"/>
              </a:spcAft>
              <a:buClr>
                <a:schemeClr val="dk1"/>
              </a:buClr>
              <a:buSzPct val="100000"/>
              <a:defRPr/>
            </a:pPr>
            <a:endParaRPr lang="es-ES" sz="2000" b="1" kern="0" dirty="0">
              <a:solidFill>
                <a:schemeClr val="dk1"/>
              </a:solidFill>
              <a:latin typeface="Calibri"/>
              <a:ea typeface="Calibri"/>
              <a:cs typeface="Calibri"/>
              <a:sym typeface="Calibri"/>
            </a:endParaRPr>
          </a:p>
          <a:p>
            <a:pPr lvl="2" eaLnBrk="1" fontAlgn="auto" hangingPunct="1">
              <a:spcBef>
                <a:spcPts val="0"/>
              </a:spcBef>
              <a:spcAft>
                <a:spcPts val="0"/>
              </a:spcAft>
              <a:defRPr/>
            </a:pPr>
            <a:endParaRPr sz="1800" kern="0" dirty="0">
              <a:solidFill>
                <a:schemeClr val="dk1"/>
              </a:solidFill>
              <a:latin typeface="Calibri"/>
              <a:ea typeface="Calibri"/>
              <a:cs typeface="Calibri"/>
              <a:sym typeface="Calibri"/>
            </a:endParaRPr>
          </a:p>
          <a:p>
            <a:pPr eaLnBrk="1" fontAlgn="auto" hangingPunct="1">
              <a:spcBef>
                <a:spcPts val="0"/>
              </a:spcBef>
              <a:spcAft>
                <a:spcPts val="0"/>
              </a:spcAft>
              <a:defRPr/>
            </a:pPr>
            <a:endParaRPr sz="1800" kern="0" dirty="0">
              <a:solidFill>
                <a:schemeClr val="dk1"/>
              </a:solidFill>
              <a:latin typeface="Calibri"/>
              <a:ea typeface="Calibri"/>
              <a:cs typeface="Calibri"/>
              <a:sym typeface="Calibri"/>
            </a:endParaRPr>
          </a:p>
        </p:txBody>
      </p:sp>
      <p:sp>
        <p:nvSpPr>
          <p:cNvPr id="17412" name="Shape 97">
            <a:extLst>
              <a:ext uri="{FF2B5EF4-FFF2-40B4-BE49-F238E27FC236}">
                <a16:creationId xmlns:a16="http://schemas.microsoft.com/office/drawing/2014/main" id="{2A3872E5-F14F-445C-9F11-2C294F0096BA}"/>
              </a:ext>
            </a:extLst>
          </p:cNvPr>
          <p:cNvSpPr>
            <a:spLocks noGrp="1"/>
          </p:cNvSpPr>
          <p:nvPr>
            <p:ph type="sldNum" sz="quarter" idx="13"/>
          </p:nvPr>
        </p:nvSpPr>
        <p:spPr>
          <a:xfrm>
            <a:off x="6553200" y="6372225"/>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fld id="{233E9514-BE59-4652-89AC-DD79A93A5A29}" type="slidenum">
              <a:rPr lang="es-ES" altLang="es-ES" sz="1200">
                <a:solidFill>
                  <a:srgbClr val="888888"/>
                </a:solidFill>
                <a:latin typeface="Calibri" panose="020F0502020204030204" pitchFamily="34" charset="0"/>
                <a:sym typeface="Calibri" panose="020F0502020204030204" pitchFamily="34" charset="0"/>
              </a:rPr>
              <a:pPr>
                <a:buFontTx/>
                <a:buNone/>
              </a:pPr>
              <a:t>16</a:t>
            </a:fld>
            <a:endParaRPr lang="es-ES" altLang="es-ES" sz="1200">
              <a:solidFill>
                <a:srgbClr val="888888"/>
              </a:solidFill>
              <a:latin typeface="Calibri" panose="020F0502020204030204" pitchFamily="34" charset="0"/>
              <a:sym typeface="Calibri" panose="020F0502020204030204" pitchFamily="34" charset="0"/>
            </a:endParaRPr>
          </a:p>
        </p:txBody>
      </p:sp>
      <p:sp>
        <p:nvSpPr>
          <p:cNvPr id="17413" name="Shape 98">
            <a:extLst>
              <a:ext uri="{FF2B5EF4-FFF2-40B4-BE49-F238E27FC236}">
                <a16:creationId xmlns:a16="http://schemas.microsoft.com/office/drawing/2014/main" id="{94537090-BFB6-4087-93EA-B4891544B67F}"/>
              </a:ext>
            </a:extLst>
          </p:cNvPr>
          <p:cNvSpPr>
            <a:spLocks noGrp="1"/>
          </p:cNvSpPr>
          <p:nvPr>
            <p:ph type="ftr" sz="quarter" idx="12"/>
          </p:nvPr>
        </p:nvSpPr>
        <p:spPr>
          <a:xfrm>
            <a:off x="360363" y="6372225"/>
            <a:ext cx="1730375"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700" bIns="45700"/>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a:buSzPct val="25000"/>
              <a:buFontTx/>
              <a:buNone/>
            </a:pPr>
            <a:r>
              <a:rPr lang="es-ES" altLang="es-ES" sz="1200">
                <a:solidFill>
                  <a:srgbClr val="888888"/>
                </a:solidFill>
                <a:latin typeface="Calibri" panose="020F0502020204030204" pitchFamily="34" charset="0"/>
                <a:sym typeface="Calibri" panose="020F0502020204030204" pitchFamily="34" charset="0"/>
              </a:rPr>
              <a:t>marimar garcía de la paz</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Shape 124">
            <a:extLst>
              <a:ext uri="{FF2B5EF4-FFF2-40B4-BE49-F238E27FC236}">
                <a16:creationId xmlns:a16="http://schemas.microsoft.com/office/drawing/2014/main" id="{428B1F3B-CFA8-44F0-84DB-A796FAE2CF40}"/>
              </a:ext>
            </a:extLst>
          </p:cNvPr>
          <p:cNvSpPr txBox="1">
            <a:spLocks noGrp="1"/>
          </p:cNvSpPr>
          <p:nvPr>
            <p:ph type="title"/>
          </p:nvPr>
        </p:nvSpPr>
        <p:spPr>
          <a:xfrm>
            <a:off x="457200" y="274638"/>
            <a:ext cx="8229600" cy="1143000"/>
          </a:xfrm>
          <a:solidFill>
            <a:srgbClr val="D99593"/>
          </a:solidFill>
        </p:spPr>
        <p:txBody>
          <a:bodyPr tIns="45700" bIns="45700">
            <a:noAutofit/>
          </a:bodyPr>
          <a:lstStyle/>
          <a:p>
            <a:pPr eaLnBrk="1" fontAlgn="auto" hangingPunct="1">
              <a:spcAft>
                <a:spcPts val="0"/>
              </a:spcAft>
              <a:buSzPct val="25000"/>
              <a:defRPr/>
            </a:pPr>
            <a:r>
              <a:rPr lang="es-ES" sz="3959" b="1"/>
              <a:t>El arte flamenco</a:t>
            </a:r>
            <a:br>
              <a:rPr lang="es-ES" sz="3959" b="1"/>
            </a:br>
            <a:r>
              <a:rPr lang="es-ES" sz="2790" b="1"/>
              <a:t>Influencias</a:t>
            </a:r>
            <a:r>
              <a:rPr lang="es-ES" sz="2790" b="1" baseline="30000"/>
              <a:t>1</a:t>
            </a:r>
          </a:p>
        </p:txBody>
      </p:sp>
      <p:sp>
        <p:nvSpPr>
          <p:cNvPr id="125" name="Shape 125">
            <a:extLst>
              <a:ext uri="{FF2B5EF4-FFF2-40B4-BE49-F238E27FC236}">
                <a16:creationId xmlns:a16="http://schemas.microsoft.com/office/drawing/2014/main" id="{F221933C-D421-4452-94FC-665E882EE9B7}"/>
              </a:ext>
            </a:extLst>
          </p:cNvPr>
          <p:cNvSpPr txBox="1"/>
          <p:nvPr/>
        </p:nvSpPr>
        <p:spPr>
          <a:xfrm>
            <a:off x="755650" y="1770063"/>
            <a:ext cx="7646988" cy="4478337"/>
          </a:xfrm>
          <a:prstGeom prst="rect">
            <a:avLst/>
          </a:prstGeom>
          <a:noFill/>
          <a:ln>
            <a:noFill/>
          </a:ln>
        </p:spPr>
        <p:txBody>
          <a:bodyPr lIns="91425" tIns="45700" rIns="91425" bIns="45700"/>
          <a:lstStyle/>
          <a:p>
            <a:pPr algn="just" eaLnBrk="1" fontAlgn="auto" hangingPunct="1">
              <a:spcBef>
                <a:spcPts val="0"/>
              </a:spcBef>
              <a:spcAft>
                <a:spcPts val="0"/>
              </a:spcAft>
              <a:buClr>
                <a:schemeClr val="dk1"/>
              </a:buClr>
              <a:buSzPct val="100000"/>
              <a:defRPr/>
            </a:pPr>
            <a:endParaRPr lang="es-ES" sz="2000" b="1" kern="0" dirty="0">
              <a:solidFill>
                <a:schemeClr val="dk1"/>
              </a:solidFill>
              <a:latin typeface="Calibri"/>
              <a:ea typeface="Calibri"/>
              <a:cs typeface="Calibri"/>
              <a:sym typeface="Calibri"/>
            </a:endParaRPr>
          </a:p>
          <a:p>
            <a:pPr algn="just" eaLnBrk="1" fontAlgn="auto" hangingPunct="1">
              <a:spcBef>
                <a:spcPts val="0"/>
              </a:spcBef>
              <a:spcAft>
                <a:spcPts val="0"/>
              </a:spcAft>
              <a:defRPr/>
            </a:pPr>
            <a:endParaRPr sz="2000" kern="0" dirty="0">
              <a:solidFill>
                <a:schemeClr val="dk1"/>
              </a:solidFill>
              <a:latin typeface="Calibri"/>
              <a:ea typeface="Calibri"/>
              <a:cs typeface="Calibri"/>
              <a:sym typeface="Calibri"/>
            </a:endParaRPr>
          </a:p>
          <a:p>
            <a:pPr marL="452437" indent="-452437" algn="just" eaLnBrk="1" fontAlgn="auto" hangingPunct="1">
              <a:spcBef>
                <a:spcPts val="0"/>
              </a:spcBef>
              <a:spcAft>
                <a:spcPts val="0"/>
              </a:spcAft>
              <a:buSzPct val="25000"/>
              <a:defRPr/>
            </a:pPr>
            <a:r>
              <a:rPr lang="es-ES" sz="2000" b="1" kern="0" dirty="0">
                <a:solidFill>
                  <a:schemeClr val="dk1"/>
                </a:solidFill>
                <a:latin typeface="Calibri"/>
                <a:ea typeface="Calibri"/>
                <a:cs typeface="Calibri"/>
                <a:sym typeface="Calibri"/>
              </a:rPr>
              <a:t>1. 	Los ritmos que contiene el flamenco están muy cercanos a los ritmos asiáticos que proceden de La India. El baile femenino, sobre todo en el movimiento de manos y caderas, se asemeja a algunos bailes hindúes.</a:t>
            </a:r>
          </a:p>
          <a:p>
            <a:pPr marL="452437" indent="-452437" algn="just" eaLnBrk="1" fontAlgn="auto" hangingPunct="1">
              <a:spcBef>
                <a:spcPts val="0"/>
              </a:spcBef>
              <a:spcAft>
                <a:spcPts val="0"/>
              </a:spcAft>
              <a:buSzPct val="25000"/>
              <a:defRPr/>
            </a:pPr>
            <a:endParaRPr lang="es-ES" sz="2000" b="1" kern="0" dirty="0">
              <a:solidFill>
                <a:schemeClr val="dk1"/>
              </a:solidFill>
              <a:latin typeface="Calibri"/>
              <a:ea typeface="Calibri"/>
              <a:cs typeface="Calibri"/>
              <a:sym typeface="Calibri"/>
            </a:endParaRPr>
          </a:p>
          <a:p>
            <a:pPr marL="452438" indent="-452438" algn="just" eaLnBrk="1" fontAlgn="auto" hangingPunct="1">
              <a:spcBef>
                <a:spcPts val="0"/>
              </a:spcBef>
              <a:spcAft>
                <a:spcPts val="0"/>
              </a:spcAft>
              <a:defRPr/>
            </a:pPr>
            <a:endParaRPr sz="2000" b="1" kern="0" dirty="0">
              <a:solidFill>
                <a:schemeClr val="dk1"/>
              </a:solidFill>
              <a:latin typeface="Calibri"/>
              <a:ea typeface="Calibri"/>
              <a:cs typeface="Calibri"/>
              <a:sym typeface="Calibri"/>
            </a:endParaRPr>
          </a:p>
          <a:p>
            <a:pPr indent="457200" algn="just" eaLnBrk="1" fontAlgn="auto" hangingPunct="1">
              <a:spcBef>
                <a:spcPts val="0"/>
              </a:spcBef>
              <a:spcAft>
                <a:spcPts val="0"/>
              </a:spcAft>
              <a:buClr>
                <a:schemeClr val="dk1"/>
              </a:buClr>
              <a:buSzPct val="25000"/>
              <a:buFont typeface="Arial"/>
              <a:buNone/>
              <a:defRPr/>
            </a:pPr>
            <a:r>
              <a:rPr lang="es-ES" sz="2000" b="1" kern="0" dirty="0">
                <a:solidFill>
                  <a:schemeClr val="dk1"/>
                </a:solidFill>
                <a:latin typeface="Calibri"/>
                <a:ea typeface="Calibri"/>
                <a:cs typeface="Calibri"/>
                <a:sym typeface="Calibri"/>
              </a:rPr>
              <a:t>España y La India se acercan a través de la danza   </a:t>
            </a:r>
          </a:p>
          <a:p>
            <a:pPr indent="457200" algn="just" eaLnBrk="1" fontAlgn="auto" hangingPunct="1">
              <a:spcBef>
                <a:spcPts val="0"/>
              </a:spcBef>
              <a:spcAft>
                <a:spcPts val="0"/>
              </a:spcAft>
              <a:buClr>
                <a:schemeClr val="dk1"/>
              </a:buClr>
              <a:buSzPct val="25000"/>
              <a:buFont typeface="Arial"/>
              <a:buNone/>
              <a:defRPr/>
            </a:pPr>
            <a:r>
              <a:rPr lang="es-ES" sz="2000" b="1" u="sng" kern="0" dirty="0">
                <a:solidFill>
                  <a:schemeClr val="hlink"/>
                </a:solidFill>
                <a:latin typeface="Calibri"/>
                <a:ea typeface="Calibri"/>
                <a:cs typeface="Calibri"/>
                <a:sym typeface="Calibri"/>
                <a:hlinkClick r:id="rId3"/>
              </a:rPr>
              <a:t>https://www.youtube.com/watch?v=_HElCsyXj4Q</a:t>
            </a:r>
          </a:p>
          <a:p>
            <a:pPr algn="just" eaLnBrk="1" fontAlgn="auto" hangingPunct="1">
              <a:lnSpc>
                <a:spcPct val="150000"/>
              </a:lnSpc>
              <a:spcBef>
                <a:spcPts val="0"/>
              </a:spcBef>
              <a:spcAft>
                <a:spcPts val="0"/>
              </a:spcAft>
              <a:defRPr/>
            </a:pPr>
            <a:endParaRPr sz="2000" kern="0" dirty="0">
              <a:solidFill>
                <a:schemeClr val="dk1"/>
              </a:solidFill>
              <a:latin typeface="Calibri"/>
              <a:ea typeface="Calibri"/>
              <a:cs typeface="Calibri"/>
              <a:sym typeface="Calibri"/>
            </a:endParaRPr>
          </a:p>
          <a:p>
            <a:pPr lvl="2" algn="just" eaLnBrk="1" fontAlgn="auto" hangingPunct="1">
              <a:spcBef>
                <a:spcPts val="0"/>
              </a:spcBef>
              <a:spcAft>
                <a:spcPts val="0"/>
              </a:spcAft>
              <a:defRPr/>
            </a:pPr>
            <a:endParaRPr sz="2000" kern="0" dirty="0">
              <a:solidFill>
                <a:schemeClr val="dk1"/>
              </a:solidFill>
              <a:latin typeface="Calibri"/>
              <a:ea typeface="Calibri"/>
              <a:cs typeface="Calibri"/>
              <a:sym typeface="Calibri"/>
            </a:endParaRPr>
          </a:p>
          <a:p>
            <a:pPr eaLnBrk="1" fontAlgn="auto" hangingPunct="1">
              <a:spcBef>
                <a:spcPts val="0"/>
              </a:spcBef>
              <a:spcAft>
                <a:spcPts val="0"/>
              </a:spcAft>
              <a:defRPr/>
            </a:pPr>
            <a:endParaRPr sz="2000" kern="0" dirty="0">
              <a:solidFill>
                <a:schemeClr val="dk1"/>
              </a:solidFill>
              <a:latin typeface="Calibri"/>
              <a:ea typeface="Calibri"/>
              <a:cs typeface="Calibri"/>
              <a:sym typeface="Calibri"/>
            </a:endParaRPr>
          </a:p>
        </p:txBody>
      </p:sp>
      <p:sp>
        <p:nvSpPr>
          <p:cNvPr id="18436" name="Shape 126">
            <a:extLst>
              <a:ext uri="{FF2B5EF4-FFF2-40B4-BE49-F238E27FC236}">
                <a16:creationId xmlns:a16="http://schemas.microsoft.com/office/drawing/2014/main" id="{B8E5C885-A7DF-4B11-96DC-7912A2359F21}"/>
              </a:ext>
            </a:extLst>
          </p:cNvPr>
          <p:cNvSpPr>
            <a:spLocks noGrp="1"/>
          </p:cNvSpPr>
          <p:nvPr>
            <p:ph type="sldNum" sz="quarter" idx="13"/>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fld id="{1FB854B1-A3C5-4FB5-8156-98968CA7B0CC}" type="slidenum">
              <a:rPr lang="es-ES" altLang="es-ES" sz="1200">
                <a:solidFill>
                  <a:srgbClr val="888888"/>
                </a:solidFill>
                <a:latin typeface="Calibri" panose="020F0502020204030204" pitchFamily="34" charset="0"/>
                <a:sym typeface="Calibri" panose="020F0502020204030204" pitchFamily="34" charset="0"/>
              </a:rPr>
              <a:pPr>
                <a:buFontTx/>
                <a:buNone/>
              </a:pPr>
              <a:t>17</a:t>
            </a:fld>
            <a:endParaRPr lang="es-ES" altLang="es-ES" sz="1200">
              <a:solidFill>
                <a:srgbClr val="888888"/>
              </a:solidFill>
              <a:latin typeface="Calibri" panose="020F0502020204030204" pitchFamily="34" charset="0"/>
              <a:sym typeface="Calibri" panose="020F0502020204030204" pitchFamily="34" charset="0"/>
            </a:endParaRPr>
          </a:p>
        </p:txBody>
      </p:sp>
      <p:sp>
        <p:nvSpPr>
          <p:cNvPr id="18437" name="Shape 127">
            <a:extLst>
              <a:ext uri="{FF2B5EF4-FFF2-40B4-BE49-F238E27FC236}">
                <a16:creationId xmlns:a16="http://schemas.microsoft.com/office/drawing/2014/main" id="{2EEEAAC5-4B71-44E9-8D1D-778782480183}"/>
              </a:ext>
            </a:extLst>
          </p:cNvPr>
          <p:cNvSpPr>
            <a:spLocks noGrp="1"/>
          </p:cNvSpPr>
          <p:nvPr>
            <p:ph type="ftr" sz="quarter" idx="12"/>
          </p:nvPr>
        </p:nvSpPr>
        <p:spPr>
          <a:xfrm>
            <a:off x="360363" y="6372225"/>
            <a:ext cx="1730375"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700" bIns="45700"/>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a:buSzPct val="25000"/>
              <a:buFontTx/>
              <a:buNone/>
            </a:pPr>
            <a:r>
              <a:rPr lang="es-ES" altLang="es-ES" sz="1200">
                <a:solidFill>
                  <a:srgbClr val="888888"/>
                </a:solidFill>
                <a:latin typeface="Calibri" panose="020F0502020204030204" pitchFamily="34" charset="0"/>
                <a:sym typeface="Calibri" panose="020F0502020204030204" pitchFamily="34" charset="0"/>
              </a:rPr>
              <a:t>marimar garcía de la paz</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Shape 132">
            <a:extLst>
              <a:ext uri="{FF2B5EF4-FFF2-40B4-BE49-F238E27FC236}">
                <a16:creationId xmlns:a16="http://schemas.microsoft.com/office/drawing/2014/main" id="{6DD4C099-1681-49BA-BF35-4CF2F0749726}"/>
              </a:ext>
            </a:extLst>
          </p:cNvPr>
          <p:cNvSpPr txBox="1">
            <a:spLocks noGrp="1"/>
          </p:cNvSpPr>
          <p:nvPr>
            <p:ph type="title"/>
          </p:nvPr>
        </p:nvSpPr>
        <p:spPr>
          <a:xfrm>
            <a:off x="457200" y="274638"/>
            <a:ext cx="8229600" cy="1143000"/>
          </a:xfrm>
          <a:solidFill>
            <a:srgbClr val="D99593"/>
          </a:solidFill>
        </p:spPr>
        <p:txBody>
          <a:bodyPr tIns="45700" bIns="45700">
            <a:noAutofit/>
          </a:bodyPr>
          <a:lstStyle/>
          <a:p>
            <a:pPr eaLnBrk="1" fontAlgn="auto" hangingPunct="1">
              <a:spcAft>
                <a:spcPts val="0"/>
              </a:spcAft>
              <a:buSzPct val="25000"/>
              <a:defRPr/>
            </a:pPr>
            <a:r>
              <a:rPr lang="es-ES" sz="3959" b="1"/>
              <a:t>El arte flamenco</a:t>
            </a:r>
            <a:br>
              <a:rPr lang="es-ES" sz="3959" b="1"/>
            </a:br>
            <a:r>
              <a:rPr lang="es-ES" sz="2790" b="1"/>
              <a:t>Influencias</a:t>
            </a:r>
            <a:r>
              <a:rPr lang="es-ES" sz="2790" b="1" baseline="30000"/>
              <a:t>2</a:t>
            </a:r>
          </a:p>
        </p:txBody>
      </p:sp>
      <p:sp>
        <p:nvSpPr>
          <p:cNvPr id="133" name="Shape 133">
            <a:extLst>
              <a:ext uri="{FF2B5EF4-FFF2-40B4-BE49-F238E27FC236}">
                <a16:creationId xmlns:a16="http://schemas.microsoft.com/office/drawing/2014/main" id="{7FD0A242-3ECD-4F07-896F-6E2F097C4568}"/>
              </a:ext>
            </a:extLst>
          </p:cNvPr>
          <p:cNvSpPr txBox="1"/>
          <p:nvPr/>
        </p:nvSpPr>
        <p:spPr>
          <a:xfrm>
            <a:off x="571500" y="1628775"/>
            <a:ext cx="8072438" cy="4371975"/>
          </a:xfrm>
          <a:prstGeom prst="rect">
            <a:avLst/>
          </a:prstGeom>
          <a:noFill/>
          <a:ln>
            <a:noFill/>
          </a:ln>
        </p:spPr>
        <p:txBody>
          <a:bodyPr lIns="91425" tIns="45700" rIns="91425" bIns="45700"/>
          <a:lstStyle/>
          <a:p>
            <a:pPr marL="457200" indent="-457200" algn="just" eaLnBrk="1" fontAlgn="auto" hangingPunct="1">
              <a:spcBef>
                <a:spcPts val="0"/>
              </a:spcBef>
              <a:spcAft>
                <a:spcPts val="0"/>
              </a:spcAft>
              <a:buClr>
                <a:schemeClr val="dk1"/>
              </a:buClr>
              <a:buSzPct val="100000"/>
              <a:buFont typeface="Calibri"/>
              <a:buAutoNum type="arabicPeriod" startAt="2"/>
              <a:defRPr/>
            </a:pPr>
            <a:r>
              <a:rPr lang="es-ES" sz="2000" b="1" kern="0" dirty="0">
                <a:solidFill>
                  <a:schemeClr val="dk1"/>
                </a:solidFill>
                <a:latin typeface="Calibri"/>
                <a:ea typeface="Calibri"/>
                <a:cs typeface="Calibri"/>
                <a:sym typeface="Calibri"/>
              </a:rPr>
              <a:t>Otra influencia muy fuerte es la que se remonta a la España musulmana, procedente de los “moros” del Norte de África que se asentaron en Andalucía en la Edad Media. El cante flamenco guarda un paralelismo por ejemplo con la música marroquí. Incluso la guitarra recuerda a veces a la África negra. </a:t>
            </a:r>
          </a:p>
          <a:p>
            <a:pPr algn="just" eaLnBrk="1" fontAlgn="auto" hangingPunct="1">
              <a:spcBef>
                <a:spcPts val="0"/>
              </a:spcBef>
              <a:spcAft>
                <a:spcPts val="0"/>
              </a:spcAft>
              <a:buClr>
                <a:schemeClr val="dk1"/>
              </a:buClr>
              <a:buSzPct val="100000"/>
              <a:defRPr/>
            </a:pPr>
            <a:endParaRPr sz="2000" b="1" kern="0" dirty="0">
              <a:solidFill>
                <a:schemeClr val="dk1"/>
              </a:solidFill>
              <a:latin typeface="Calibri"/>
              <a:ea typeface="Calibri"/>
              <a:cs typeface="Calibri"/>
              <a:sym typeface="Calibri"/>
            </a:endParaRPr>
          </a:p>
          <a:p>
            <a:pPr algn="just" eaLnBrk="1" fontAlgn="auto" hangingPunct="1">
              <a:spcBef>
                <a:spcPts val="0"/>
              </a:spcBef>
              <a:spcAft>
                <a:spcPts val="0"/>
              </a:spcAft>
              <a:defRPr/>
            </a:pPr>
            <a:r>
              <a:rPr lang="es-ES" sz="2000" b="1" kern="0" dirty="0">
                <a:solidFill>
                  <a:schemeClr val="dk1"/>
                </a:solidFill>
                <a:latin typeface="Calibri"/>
                <a:ea typeface="Calibri"/>
                <a:cs typeface="Calibri"/>
                <a:sym typeface="Calibri"/>
              </a:rPr>
              <a:t>        </a:t>
            </a:r>
            <a:r>
              <a:rPr lang="es-ES" sz="2000" b="1" kern="0" dirty="0" err="1">
                <a:solidFill>
                  <a:schemeClr val="dk1"/>
                </a:solidFill>
                <a:latin typeface="Calibri"/>
                <a:ea typeface="Calibri"/>
                <a:cs typeface="Calibri"/>
                <a:sym typeface="Calibri"/>
              </a:rPr>
              <a:t>Qawali+flamenco</a:t>
            </a:r>
            <a:endParaRPr lang="es-ES" sz="2000" b="1" kern="0" dirty="0">
              <a:solidFill>
                <a:schemeClr val="dk1"/>
              </a:solidFill>
              <a:latin typeface="Calibri"/>
              <a:ea typeface="Calibri"/>
              <a:cs typeface="Calibri"/>
              <a:sym typeface="Calibri"/>
            </a:endParaRPr>
          </a:p>
          <a:p>
            <a:pPr indent="457200" algn="just" eaLnBrk="1" fontAlgn="auto" hangingPunct="1">
              <a:spcBef>
                <a:spcPts val="0"/>
              </a:spcBef>
              <a:spcAft>
                <a:spcPts val="0"/>
              </a:spcAft>
              <a:defRPr/>
            </a:pPr>
            <a:r>
              <a:rPr lang="es-ES" sz="2000" b="1" u="sng" kern="0" dirty="0">
                <a:solidFill>
                  <a:schemeClr val="hlink"/>
                </a:solidFill>
                <a:latin typeface="Calibri"/>
                <a:ea typeface="Calibri"/>
                <a:cs typeface="Calibri"/>
                <a:sym typeface="Calibri"/>
                <a:hlinkClick r:id="rId3"/>
              </a:rPr>
              <a:t>https://www.youtube.com/watch?v=i3onWAVYG30</a:t>
            </a:r>
          </a:p>
          <a:p>
            <a:pPr algn="just" eaLnBrk="1" fontAlgn="auto" hangingPunct="1">
              <a:spcBef>
                <a:spcPts val="0"/>
              </a:spcBef>
              <a:spcAft>
                <a:spcPts val="0"/>
              </a:spcAft>
              <a:defRPr/>
            </a:pPr>
            <a:endParaRPr sz="2000" b="1" kern="0" dirty="0">
              <a:solidFill>
                <a:schemeClr val="dk1"/>
              </a:solidFill>
              <a:latin typeface="Calibri"/>
              <a:ea typeface="Calibri"/>
              <a:cs typeface="Calibri"/>
              <a:sym typeface="Calibri"/>
            </a:endParaRPr>
          </a:p>
          <a:p>
            <a:pPr indent="330200" algn="just" eaLnBrk="1" fontAlgn="auto" hangingPunct="1">
              <a:spcBef>
                <a:spcPts val="0"/>
              </a:spcBef>
              <a:spcAft>
                <a:spcPts val="0"/>
              </a:spcAft>
              <a:buClr>
                <a:schemeClr val="dk1"/>
              </a:buClr>
              <a:buSzPct val="100000"/>
              <a:buFont typeface="Calibri"/>
              <a:buNone/>
              <a:defRPr/>
            </a:pPr>
            <a:r>
              <a:rPr lang="es-ES" sz="2000" b="1" kern="0" dirty="0">
                <a:solidFill>
                  <a:schemeClr val="dk1"/>
                </a:solidFill>
                <a:latin typeface="Calibri"/>
                <a:ea typeface="Calibri"/>
                <a:cs typeface="Calibri"/>
                <a:sym typeface="Calibri"/>
              </a:rPr>
              <a:t>   Tráiler de “</a:t>
            </a:r>
            <a:r>
              <a:rPr lang="es-ES" sz="2000" b="1" kern="0" dirty="0" err="1">
                <a:solidFill>
                  <a:schemeClr val="dk1"/>
                </a:solidFill>
                <a:latin typeface="Calibri"/>
                <a:ea typeface="Calibri"/>
                <a:cs typeface="Calibri"/>
                <a:sym typeface="Calibri"/>
              </a:rPr>
              <a:t>Gurumbé</a:t>
            </a:r>
            <a:r>
              <a:rPr lang="es-ES" sz="2000" b="1" kern="0" dirty="0">
                <a:solidFill>
                  <a:schemeClr val="dk1"/>
                </a:solidFill>
                <a:latin typeface="Calibri"/>
                <a:ea typeface="Calibri"/>
                <a:cs typeface="Calibri"/>
                <a:sym typeface="Calibri"/>
              </a:rPr>
              <a:t>, canciones de tu memoria negra”</a:t>
            </a:r>
          </a:p>
          <a:p>
            <a:pPr indent="330200" algn="just" eaLnBrk="1" fontAlgn="auto" hangingPunct="1">
              <a:spcBef>
                <a:spcPts val="0"/>
              </a:spcBef>
              <a:spcAft>
                <a:spcPts val="0"/>
              </a:spcAft>
              <a:buClr>
                <a:schemeClr val="dk1"/>
              </a:buClr>
              <a:buSzPct val="100000"/>
              <a:buFont typeface="Calibri"/>
              <a:buNone/>
              <a:defRPr/>
            </a:pPr>
            <a:r>
              <a:rPr lang="es-ES" sz="2000" b="1" u="sng" kern="0" dirty="0">
                <a:solidFill>
                  <a:schemeClr val="hlink"/>
                </a:solidFill>
                <a:latin typeface="Calibri"/>
                <a:ea typeface="Calibri"/>
                <a:cs typeface="Calibri"/>
                <a:sym typeface="Calibri"/>
                <a:hlinkClick r:id="rId4"/>
              </a:rPr>
              <a:t>   https://www.youtube.com/watch?v=fbYIMPBlFWc</a:t>
            </a:r>
          </a:p>
          <a:p>
            <a:pPr indent="330200" algn="just" eaLnBrk="1" fontAlgn="auto" hangingPunct="1">
              <a:spcBef>
                <a:spcPts val="0"/>
              </a:spcBef>
              <a:spcAft>
                <a:spcPts val="0"/>
              </a:spcAft>
              <a:buClr>
                <a:schemeClr val="dk1"/>
              </a:buClr>
              <a:buFont typeface="Calibri"/>
              <a:buNone/>
              <a:defRPr/>
            </a:pPr>
            <a:endParaRPr sz="2000" b="1" kern="0" dirty="0">
              <a:solidFill>
                <a:schemeClr val="dk1"/>
              </a:solidFill>
              <a:latin typeface="Calibri"/>
              <a:ea typeface="Calibri"/>
              <a:cs typeface="Calibri"/>
              <a:sym typeface="Calibri"/>
            </a:endParaRPr>
          </a:p>
          <a:p>
            <a:pPr indent="457200" algn="just" eaLnBrk="1" fontAlgn="auto" hangingPunct="1">
              <a:spcBef>
                <a:spcPts val="0"/>
              </a:spcBef>
              <a:spcAft>
                <a:spcPts val="0"/>
              </a:spcAft>
              <a:defRPr/>
            </a:pPr>
            <a:endParaRPr sz="2000" b="1" kern="0" dirty="0">
              <a:solidFill>
                <a:schemeClr val="dk1"/>
              </a:solidFill>
              <a:latin typeface="Calibri"/>
              <a:ea typeface="Calibri"/>
              <a:cs typeface="Calibri"/>
              <a:sym typeface="Calibri"/>
            </a:endParaRPr>
          </a:p>
          <a:p>
            <a:pPr indent="457200" algn="just" eaLnBrk="1" fontAlgn="auto" hangingPunct="1">
              <a:spcBef>
                <a:spcPts val="0"/>
              </a:spcBef>
              <a:spcAft>
                <a:spcPts val="0"/>
              </a:spcAft>
              <a:defRPr/>
            </a:pPr>
            <a:endParaRPr sz="2000" b="1" kern="0" dirty="0">
              <a:solidFill>
                <a:schemeClr val="dk1"/>
              </a:solidFill>
              <a:latin typeface="Calibri"/>
              <a:ea typeface="Calibri"/>
              <a:cs typeface="Calibri"/>
              <a:sym typeface="Calibri"/>
            </a:endParaRPr>
          </a:p>
          <a:p>
            <a:pPr indent="457200" algn="just" eaLnBrk="1" fontAlgn="auto" hangingPunct="1">
              <a:spcBef>
                <a:spcPts val="0"/>
              </a:spcBef>
              <a:spcAft>
                <a:spcPts val="0"/>
              </a:spcAft>
              <a:defRPr/>
            </a:pPr>
            <a:endParaRPr sz="2000" b="1" kern="0" dirty="0">
              <a:solidFill>
                <a:schemeClr val="dk1"/>
              </a:solidFill>
              <a:latin typeface="Calibri"/>
              <a:ea typeface="Calibri"/>
              <a:cs typeface="Calibri"/>
              <a:sym typeface="Calibri"/>
            </a:endParaRPr>
          </a:p>
          <a:p>
            <a:pPr algn="just" eaLnBrk="1" fontAlgn="auto" hangingPunct="1">
              <a:lnSpc>
                <a:spcPct val="150000"/>
              </a:lnSpc>
              <a:spcBef>
                <a:spcPts val="0"/>
              </a:spcBef>
              <a:spcAft>
                <a:spcPts val="0"/>
              </a:spcAft>
              <a:defRPr/>
            </a:pPr>
            <a:endParaRPr sz="2000" b="1" kern="0" dirty="0">
              <a:solidFill>
                <a:schemeClr val="dk1"/>
              </a:solidFill>
              <a:latin typeface="Calibri"/>
              <a:ea typeface="Calibri"/>
              <a:cs typeface="Calibri"/>
              <a:sym typeface="Calibri"/>
            </a:endParaRPr>
          </a:p>
          <a:p>
            <a:pPr lvl="2" algn="just" eaLnBrk="1" fontAlgn="auto" hangingPunct="1">
              <a:spcBef>
                <a:spcPts val="0"/>
              </a:spcBef>
              <a:spcAft>
                <a:spcPts val="0"/>
              </a:spcAft>
              <a:defRPr/>
            </a:pPr>
            <a:endParaRPr sz="2000" kern="0" dirty="0">
              <a:solidFill>
                <a:schemeClr val="dk1"/>
              </a:solidFill>
              <a:latin typeface="Calibri"/>
              <a:ea typeface="Calibri"/>
              <a:cs typeface="Calibri"/>
              <a:sym typeface="Calibri"/>
            </a:endParaRPr>
          </a:p>
          <a:p>
            <a:pPr eaLnBrk="1" fontAlgn="auto" hangingPunct="1">
              <a:spcBef>
                <a:spcPts val="0"/>
              </a:spcBef>
              <a:spcAft>
                <a:spcPts val="0"/>
              </a:spcAft>
              <a:defRPr/>
            </a:pPr>
            <a:endParaRPr sz="2000" kern="0" dirty="0">
              <a:solidFill>
                <a:schemeClr val="dk1"/>
              </a:solidFill>
              <a:latin typeface="Calibri"/>
              <a:ea typeface="Calibri"/>
              <a:cs typeface="Calibri"/>
              <a:sym typeface="Calibri"/>
            </a:endParaRPr>
          </a:p>
        </p:txBody>
      </p:sp>
      <p:sp>
        <p:nvSpPr>
          <p:cNvPr id="19460" name="Shape 134">
            <a:extLst>
              <a:ext uri="{FF2B5EF4-FFF2-40B4-BE49-F238E27FC236}">
                <a16:creationId xmlns:a16="http://schemas.microsoft.com/office/drawing/2014/main" id="{4F0EC699-1777-4F18-BB77-7366EB9D3BAA}"/>
              </a:ext>
            </a:extLst>
          </p:cNvPr>
          <p:cNvSpPr>
            <a:spLocks noGrp="1"/>
          </p:cNvSpPr>
          <p:nvPr>
            <p:ph type="sldNum" sz="quarter" idx="13"/>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fld id="{D871C43E-7E38-40F1-B8CE-9D3794B7B4B5}" type="slidenum">
              <a:rPr lang="es-ES" altLang="es-ES" sz="1200">
                <a:solidFill>
                  <a:srgbClr val="888888"/>
                </a:solidFill>
                <a:latin typeface="Calibri" panose="020F0502020204030204" pitchFamily="34" charset="0"/>
                <a:sym typeface="Calibri" panose="020F0502020204030204" pitchFamily="34" charset="0"/>
              </a:rPr>
              <a:pPr>
                <a:buFontTx/>
                <a:buNone/>
              </a:pPr>
              <a:t>18</a:t>
            </a:fld>
            <a:endParaRPr lang="es-ES" altLang="es-ES" sz="1200">
              <a:solidFill>
                <a:srgbClr val="888888"/>
              </a:solidFill>
              <a:latin typeface="Calibri" panose="020F0502020204030204" pitchFamily="34" charset="0"/>
              <a:sym typeface="Calibri" panose="020F0502020204030204" pitchFamily="34" charset="0"/>
            </a:endParaRPr>
          </a:p>
        </p:txBody>
      </p:sp>
      <p:sp>
        <p:nvSpPr>
          <p:cNvPr id="19461" name="Shape 135">
            <a:extLst>
              <a:ext uri="{FF2B5EF4-FFF2-40B4-BE49-F238E27FC236}">
                <a16:creationId xmlns:a16="http://schemas.microsoft.com/office/drawing/2014/main" id="{81A07D8E-024A-4A60-A2A2-422D65A30C7C}"/>
              </a:ext>
            </a:extLst>
          </p:cNvPr>
          <p:cNvSpPr>
            <a:spLocks noGrp="1"/>
          </p:cNvSpPr>
          <p:nvPr>
            <p:ph type="ftr" sz="quarter" idx="12"/>
          </p:nvPr>
        </p:nvSpPr>
        <p:spPr>
          <a:xfrm>
            <a:off x="360363" y="6372225"/>
            <a:ext cx="1730375"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700" bIns="45700"/>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a:buSzPct val="25000"/>
              <a:buFontTx/>
              <a:buNone/>
            </a:pPr>
            <a:r>
              <a:rPr lang="es-ES" altLang="es-ES" sz="1200">
                <a:solidFill>
                  <a:srgbClr val="888888"/>
                </a:solidFill>
                <a:latin typeface="Calibri" panose="020F0502020204030204" pitchFamily="34" charset="0"/>
                <a:sym typeface="Calibri" panose="020F0502020204030204" pitchFamily="34" charset="0"/>
              </a:rPr>
              <a:t>marimar garcía de la paz</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a:extLst>
              <a:ext uri="{FF2B5EF4-FFF2-40B4-BE49-F238E27FC236}">
                <a16:creationId xmlns:a16="http://schemas.microsoft.com/office/drawing/2014/main" id="{11F41457-AC7A-4615-B78A-586D5500DBBC}"/>
              </a:ext>
            </a:extLst>
          </p:cNvPr>
          <p:cNvSpPr txBox="1">
            <a:spLocks noGrp="1"/>
          </p:cNvSpPr>
          <p:nvPr>
            <p:ph type="title"/>
          </p:nvPr>
        </p:nvSpPr>
        <p:spPr>
          <a:xfrm>
            <a:off x="457200" y="274638"/>
            <a:ext cx="8229600" cy="1143000"/>
          </a:xfrm>
          <a:solidFill>
            <a:srgbClr val="D99593"/>
          </a:solidFill>
        </p:spPr>
        <p:txBody>
          <a:bodyPr tIns="45700" bIns="45700">
            <a:noAutofit/>
          </a:bodyPr>
          <a:lstStyle/>
          <a:p>
            <a:pPr eaLnBrk="1" fontAlgn="auto" hangingPunct="1">
              <a:spcAft>
                <a:spcPts val="0"/>
              </a:spcAft>
              <a:buSzPct val="25000"/>
              <a:defRPr/>
            </a:pPr>
            <a:r>
              <a:rPr lang="es-ES" sz="3959" b="1"/>
              <a:t>El arte flamenco</a:t>
            </a:r>
            <a:br>
              <a:rPr lang="es-ES" sz="3959" b="1"/>
            </a:br>
            <a:r>
              <a:rPr lang="es-ES" sz="2790" b="1"/>
              <a:t>Influencias</a:t>
            </a:r>
            <a:r>
              <a:rPr lang="es-ES" sz="2790" b="1" baseline="30000"/>
              <a:t>3</a:t>
            </a:r>
          </a:p>
        </p:txBody>
      </p:sp>
      <p:sp>
        <p:nvSpPr>
          <p:cNvPr id="20483" name="Shape 141">
            <a:extLst>
              <a:ext uri="{FF2B5EF4-FFF2-40B4-BE49-F238E27FC236}">
                <a16:creationId xmlns:a16="http://schemas.microsoft.com/office/drawing/2014/main" id="{A03A2408-40F4-4B05-8DE7-E1C22856B541}"/>
              </a:ext>
            </a:extLst>
          </p:cNvPr>
          <p:cNvSpPr txBox="1">
            <a:spLocks noChangeArrowheads="1"/>
          </p:cNvSpPr>
          <p:nvPr/>
        </p:nvSpPr>
        <p:spPr bwMode="auto">
          <a:xfrm>
            <a:off x="755650" y="1628775"/>
            <a:ext cx="7621588" cy="555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buFontTx/>
              <a:buNone/>
            </a:pPr>
            <a:endParaRPr lang="es-ES" altLang="es-ES" sz="2000" b="1">
              <a:latin typeface="Calibri" panose="020F0502020204030204" pitchFamily="34" charset="0"/>
              <a:sym typeface="Calibri" panose="020F0502020204030204" pitchFamily="34" charset="0"/>
            </a:endParaRPr>
          </a:p>
          <a:p>
            <a:pPr algn="just" eaLnBrk="1" hangingPunct="1">
              <a:buFontTx/>
              <a:buNone/>
            </a:pPr>
            <a:endParaRPr lang="es-ES" altLang="es-ES" sz="2000" b="1">
              <a:latin typeface="Calibri" panose="020F0502020204030204" pitchFamily="34" charset="0"/>
              <a:sym typeface="Calibri" panose="020F0502020204030204" pitchFamily="34" charset="0"/>
            </a:endParaRPr>
          </a:p>
          <a:p>
            <a:pPr algn="just" eaLnBrk="1" hangingPunct="1">
              <a:buSzPct val="25000"/>
              <a:buFontTx/>
              <a:buNone/>
            </a:pPr>
            <a:r>
              <a:rPr lang="es-ES" altLang="es-ES" sz="2000" b="1">
                <a:latin typeface="Calibri" panose="020F0502020204030204" pitchFamily="34" charset="0"/>
                <a:sym typeface="Calibri" panose="020F0502020204030204" pitchFamily="34" charset="0"/>
              </a:rPr>
              <a:t>En cualquier caso, EL ARTE FLAMENCO se puede considerar PURO porque contiene elementos que no comparte con ningún otro folclore, y, al mismo tiempo, MESTIZO por la gran cantidad de influencias que otros pueblos fueron aportando para enriquecerlo aún más.</a:t>
            </a:r>
          </a:p>
          <a:p>
            <a:pPr algn="just" eaLnBrk="1" hangingPunct="1">
              <a:lnSpc>
                <a:spcPct val="150000"/>
              </a:lnSpc>
              <a:buFontTx/>
              <a:buNone/>
            </a:pPr>
            <a:endParaRPr lang="es-ES" altLang="es-ES" sz="2000">
              <a:latin typeface="Calibri" panose="020F0502020204030204" pitchFamily="34" charset="0"/>
              <a:sym typeface="Calibri" panose="020F0502020204030204" pitchFamily="34" charset="0"/>
            </a:endParaRPr>
          </a:p>
          <a:p>
            <a:pPr lvl="2" algn="just" eaLnBrk="1" hangingPunct="1">
              <a:buFontTx/>
              <a:buNone/>
            </a:pPr>
            <a:endParaRPr lang="es-ES" altLang="es-ES" sz="2000">
              <a:latin typeface="Calibri" panose="020F0502020204030204" pitchFamily="34" charset="0"/>
              <a:sym typeface="Calibri" panose="020F0502020204030204" pitchFamily="34" charset="0"/>
            </a:endParaRPr>
          </a:p>
          <a:p>
            <a:pPr eaLnBrk="1" hangingPunct="1">
              <a:buFontTx/>
              <a:buNone/>
            </a:pPr>
            <a:endParaRPr lang="es-ES" altLang="es-ES" sz="2000">
              <a:latin typeface="Calibri" panose="020F0502020204030204" pitchFamily="34" charset="0"/>
              <a:sym typeface="Calibri" panose="020F0502020204030204" pitchFamily="34" charset="0"/>
            </a:endParaRPr>
          </a:p>
        </p:txBody>
      </p:sp>
      <p:sp>
        <p:nvSpPr>
          <p:cNvPr id="20484" name="Shape 142">
            <a:extLst>
              <a:ext uri="{FF2B5EF4-FFF2-40B4-BE49-F238E27FC236}">
                <a16:creationId xmlns:a16="http://schemas.microsoft.com/office/drawing/2014/main" id="{FDB3593C-B2CE-4734-86F3-9C4F9EC05B7D}"/>
              </a:ext>
            </a:extLst>
          </p:cNvPr>
          <p:cNvSpPr>
            <a:spLocks noGrp="1"/>
          </p:cNvSpPr>
          <p:nvPr>
            <p:ph type="sldNum" sz="quarter" idx="13"/>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fld id="{8A95836E-73FC-4D06-BA9A-A3164DDC2885}" type="slidenum">
              <a:rPr lang="es-ES" altLang="es-ES" sz="1200">
                <a:solidFill>
                  <a:srgbClr val="888888"/>
                </a:solidFill>
                <a:latin typeface="Calibri" panose="020F0502020204030204" pitchFamily="34" charset="0"/>
                <a:sym typeface="Calibri" panose="020F0502020204030204" pitchFamily="34" charset="0"/>
              </a:rPr>
              <a:pPr>
                <a:buFontTx/>
                <a:buNone/>
              </a:pPr>
              <a:t>19</a:t>
            </a:fld>
            <a:endParaRPr lang="es-ES" altLang="es-ES" sz="1200">
              <a:solidFill>
                <a:srgbClr val="888888"/>
              </a:solidFill>
              <a:latin typeface="Calibri" panose="020F0502020204030204" pitchFamily="34" charset="0"/>
              <a:sym typeface="Calibri" panose="020F0502020204030204" pitchFamily="34" charset="0"/>
            </a:endParaRPr>
          </a:p>
        </p:txBody>
      </p:sp>
      <p:sp>
        <p:nvSpPr>
          <p:cNvPr id="20485" name="Shape 143">
            <a:extLst>
              <a:ext uri="{FF2B5EF4-FFF2-40B4-BE49-F238E27FC236}">
                <a16:creationId xmlns:a16="http://schemas.microsoft.com/office/drawing/2014/main" id="{D2326056-CB86-4CF8-B331-634C2D700A97}"/>
              </a:ext>
            </a:extLst>
          </p:cNvPr>
          <p:cNvSpPr>
            <a:spLocks noGrp="1"/>
          </p:cNvSpPr>
          <p:nvPr>
            <p:ph type="ftr" sz="quarter" idx="12"/>
          </p:nvPr>
        </p:nvSpPr>
        <p:spPr>
          <a:xfrm>
            <a:off x="360363" y="6372225"/>
            <a:ext cx="1730375"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700" bIns="45700"/>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a:buSzPct val="25000"/>
              <a:buFontTx/>
              <a:buNone/>
            </a:pPr>
            <a:r>
              <a:rPr lang="es-ES" altLang="es-ES" sz="1200">
                <a:solidFill>
                  <a:srgbClr val="888888"/>
                </a:solidFill>
                <a:latin typeface="Calibri" panose="020F0502020204030204" pitchFamily="34" charset="0"/>
                <a:sym typeface="Calibri" panose="020F0502020204030204" pitchFamily="34" charset="0"/>
              </a:rPr>
              <a:t>marimar garcía de la paz</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1 Título">
            <a:extLst>
              <a:ext uri="{FF2B5EF4-FFF2-40B4-BE49-F238E27FC236}">
                <a16:creationId xmlns:a16="http://schemas.microsoft.com/office/drawing/2014/main" id="{C3CEC502-D007-465C-AB1E-4DACB64C37DC}"/>
              </a:ext>
            </a:extLst>
          </p:cNvPr>
          <p:cNvSpPr txBox="1">
            <a:spLocks noGrp="1"/>
          </p:cNvSpPr>
          <p:nvPr>
            <p:ph type="ctrTitle"/>
          </p:nvPr>
        </p:nvSpPr>
        <p:spPr>
          <a:xfrm>
            <a:off x="685800" y="2130425"/>
            <a:ext cx="7772400" cy="1470025"/>
          </a:xfrm>
        </p:spPr>
        <p:txBody>
          <a:bodyPr/>
          <a:lstStyle/>
          <a:p>
            <a:pPr>
              <a:spcBef>
                <a:spcPct val="0"/>
              </a:spcBef>
              <a:buClr>
                <a:srgbClr val="000000"/>
              </a:buClr>
              <a:buFont typeface="Calibri" panose="020F0502020204030204" pitchFamily="34" charset="0"/>
              <a:buNone/>
            </a:pPr>
            <a:r>
              <a:rPr lang="es-ES" altLang="es-ES">
                <a:solidFill>
                  <a:srgbClr val="000000"/>
                </a:solidFill>
                <a:latin typeface="Calibri" panose="020F0502020204030204" pitchFamily="34" charset="0"/>
                <a:cs typeface="Calibri" panose="020F0502020204030204" pitchFamily="34" charset="0"/>
                <a:sym typeface="Calibri" panose="020F0502020204030204" pitchFamily="34" charset="0"/>
              </a:rPr>
              <a:t>Los gitanos y el sacromonte</a:t>
            </a:r>
            <a:br>
              <a:rPr lang="es-ES" altLang="es-ES">
                <a:solidFill>
                  <a:srgbClr val="000000"/>
                </a:solidFill>
                <a:latin typeface="Calibri" panose="020F0502020204030204" pitchFamily="34" charset="0"/>
                <a:cs typeface="Calibri" panose="020F0502020204030204" pitchFamily="34" charset="0"/>
                <a:sym typeface="Calibri" panose="020F0502020204030204" pitchFamily="34" charset="0"/>
              </a:rPr>
            </a:br>
            <a:r>
              <a:rPr lang="es-ES" altLang="es-ES">
                <a:solidFill>
                  <a:srgbClr val="000000"/>
                </a:solidFill>
                <a:latin typeface="Calibri" panose="020F0502020204030204" pitchFamily="34" charset="0"/>
                <a:cs typeface="Calibri" panose="020F0502020204030204" pitchFamily="34" charset="0"/>
                <a:sym typeface="Calibri" panose="020F0502020204030204" pitchFamily="34" charset="0"/>
              </a:rPr>
              <a:t>GRANADA</a:t>
            </a:r>
          </a:p>
        </p:txBody>
      </p:sp>
      <p:sp>
        <p:nvSpPr>
          <p:cNvPr id="3075" name="2 Subtítulo">
            <a:extLst>
              <a:ext uri="{FF2B5EF4-FFF2-40B4-BE49-F238E27FC236}">
                <a16:creationId xmlns:a16="http://schemas.microsoft.com/office/drawing/2014/main" id="{FBCA8CEC-040A-4E9D-8FD0-54A2C1AB817C}"/>
              </a:ext>
            </a:extLst>
          </p:cNvPr>
          <p:cNvSpPr txBox="1">
            <a:spLocks noGrp="1"/>
          </p:cNvSpPr>
          <p:nvPr>
            <p:ph type="subTitle" idx="1"/>
          </p:nvPr>
        </p:nvSpPr>
        <p:spPr>
          <a:xfrm>
            <a:off x="1371600" y="3886200"/>
            <a:ext cx="6400800" cy="1752600"/>
          </a:xfrm>
        </p:spPr>
        <p:txBody>
          <a:bodyPr/>
          <a:lstStyle/>
          <a:p>
            <a:pPr>
              <a:spcBef>
                <a:spcPts val="638"/>
              </a:spcBef>
              <a:buFontTx/>
              <a:buNone/>
            </a:pPr>
            <a:r>
              <a:rPr lang="es-ES" altLang="es-ES">
                <a:latin typeface="Calibri" panose="020F0502020204030204" pitchFamily="34" charset="0"/>
                <a:cs typeface="Calibri" panose="020F0502020204030204" pitchFamily="34" charset="0"/>
                <a:sym typeface="Calibri" panose="020F0502020204030204" pitchFamily="34" charset="0"/>
              </a:rPr>
              <a:t>Proyecto Español</a:t>
            </a:r>
          </a:p>
        </p:txBody>
      </p:sp>
      <p:pic>
        <p:nvPicPr>
          <p:cNvPr id="3076" name="Picture 2">
            <a:extLst>
              <a:ext uri="{FF2B5EF4-FFF2-40B4-BE49-F238E27FC236}">
                <a16:creationId xmlns:a16="http://schemas.microsoft.com/office/drawing/2014/main" id="{A06F231B-2815-402F-9018-0A5B62C88C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871" t="29216" r="31586" b="18976"/>
          <a:stretch>
            <a:fillRect/>
          </a:stretch>
        </p:blipFill>
        <p:spPr bwMode="auto">
          <a:xfrm>
            <a:off x="611188" y="620713"/>
            <a:ext cx="2520950" cy="132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Shape 148">
            <a:extLst>
              <a:ext uri="{FF2B5EF4-FFF2-40B4-BE49-F238E27FC236}">
                <a16:creationId xmlns:a16="http://schemas.microsoft.com/office/drawing/2014/main" id="{C93DE028-DBC6-42B0-92D6-B7B1C3B2454F}"/>
              </a:ext>
            </a:extLst>
          </p:cNvPr>
          <p:cNvSpPr txBox="1">
            <a:spLocks noGrp="1"/>
          </p:cNvSpPr>
          <p:nvPr>
            <p:ph type="title"/>
          </p:nvPr>
        </p:nvSpPr>
        <p:spPr>
          <a:xfrm>
            <a:off x="457200" y="274638"/>
            <a:ext cx="8229600" cy="1143000"/>
          </a:xfrm>
          <a:solidFill>
            <a:srgbClr val="D99593"/>
          </a:solidFill>
        </p:spPr>
        <p:txBody>
          <a:bodyPr tIns="45700" bIns="45700">
            <a:noAutofit/>
          </a:bodyPr>
          <a:lstStyle/>
          <a:p>
            <a:pPr eaLnBrk="1" fontAlgn="auto" hangingPunct="1">
              <a:spcAft>
                <a:spcPts val="0"/>
              </a:spcAft>
              <a:buSzPct val="25000"/>
              <a:defRPr/>
            </a:pPr>
            <a:r>
              <a:rPr lang="es-ES" sz="3959" b="1" dirty="0"/>
              <a:t>El arte flamenco</a:t>
            </a:r>
            <a:br>
              <a:rPr lang="es-ES" sz="3959" b="1" dirty="0"/>
            </a:br>
            <a:r>
              <a:rPr lang="es-ES" sz="2790" b="1" dirty="0"/>
              <a:t>Etapas</a:t>
            </a:r>
            <a:r>
              <a:rPr lang="es-ES" sz="2790" b="1" baseline="30000" dirty="0"/>
              <a:t>1</a:t>
            </a:r>
          </a:p>
        </p:txBody>
      </p:sp>
      <p:sp>
        <p:nvSpPr>
          <p:cNvPr id="21507" name="Shape 149">
            <a:extLst>
              <a:ext uri="{FF2B5EF4-FFF2-40B4-BE49-F238E27FC236}">
                <a16:creationId xmlns:a16="http://schemas.microsoft.com/office/drawing/2014/main" id="{0924EB7D-D7FE-4465-98DE-AB9BA5C67B10}"/>
              </a:ext>
            </a:extLst>
          </p:cNvPr>
          <p:cNvSpPr txBox="1">
            <a:spLocks noChangeArrowheads="1"/>
          </p:cNvSpPr>
          <p:nvPr/>
        </p:nvSpPr>
        <p:spPr bwMode="auto">
          <a:xfrm>
            <a:off x="457200" y="1557338"/>
            <a:ext cx="82296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buSzPct val="25000"/>
              <a:buFontTx/>
              <a:buNone/>
            </a:pPr>
            <a:r>
              <a:rPr lang="es-ES" altLang="es-ES" sz="2000" b="1">
                <a:latin typeface="Calibri" panose="020F0502020204030204" pitchFamily="34" charset="0"/>
                <a:sym typeface="Calibri" panose="020F0502020204030204" pitchFamily="34" charset="0"/>
              </a:rPr>
              <a:t>PRIMERA ETAPA: 1765-1860</a:t>
            </a:r>
          </a:p>
          <a:p>
            <a:pPr algn="just" eaLnBrk="1" hangingPunct="1">
              <a:buFontTx/>
              <a:buNone/>
            </a:pPr>
            <a:endParaRPr lang="es-ES" altLang="es-ES" sz="2000">
              <a:latin typeface="Calibri" panose="020F0502020204030204" pitchFamily="34" charset="0"/>
              <a:sym typeface="Calibri" panose="020F0502020204030204" pitchFamily="34" charset="0"/>
            </a:endParaRPr>
          </a:p>
          <a:p>
            <a:pPr algn="just" eaLnBrk="1" hangingPunct="1">
              <a:buSzPct val="25000"/>
              <a:buFontTx/>
              <a:buNone/>
            </a:pPr>
            <a:r>
              <a:rPr lang="es-ES" altLang="es-ES" sz="2000" b="1">
                <a:latin typeface="Calibri" panose="020F0502020204030204" pitchFamily="34" charset="0"/>
                <a:sym typeface="Calibri" panose="020F0502020204030204" pitchFamily="34" charset="0"/>
              </a:rPr>
              <a:t>En esta época primitiva nacen las fuentes principales del flamenco llamadas LOS BAILES DE CANDIL, fiestas vecinales que se solían organizar para personajes foráneos: extranjeros, políticos, diplomáticos, etc. y tenían lugar en casas, patios o salones privados. </a:t>
            </a:r>
          </a:p>
          <a:p>
            <a:pPr algn="just" eaLnBrk="1" hangingPunct="1">
              <a:buSzPct val="25000"/>
              <a:buFontTx/>
              <a:buNone/>
            </a:pPr>
            <a:endParaRPr lang="es-ES" altLang="es-ES" sz="2000">
              <a:latin typeface="Calibri" panose="020F0502020204030204" pitchFamily="34" charset="0"/>
              <a:sym typeface="Calibri" panose="020F0502020204030204" pitchFamily="34" charset="0"/>
            </a:endParaRPr>
          </a:p>
          <a:p>
            <a:pPr algn="just" eaLnBrk="1" hangingPunct="1">
              <a:buSzPct val="25000"/>
              <a:buFontTx/>
              <a:buNone/>
            </a:pPr>
            <a:r>
              <a:rPr lang="es-ES" altLang="es-ES" sz="2000" b="1">
                <a:latin typeface="Calibri" panose="020F0502020204030204" pitchFamily="34" charset="0"/>
                <a:sym typeface="Calibri" panose="020F0502020204030204" pitchFamily="34" charset="0"/>
              </a:rPr>
              <a:t>Bailes de candil: Curro Lucena (rondeñas) “</a:t>
            </a:r>
            <a:r>
              <a:rPr lang="es-ES" altLang="es-ES" sz="2000" b="1" i="1">
                <a:latin typeface="Calibri" panose="020F0502020204030204" pitchFamily="34" charset="0"/>
                <a:sym typeface="Calibri" panose="020F0502020204030204" pitchFamily="34" charset="0"/>
              </a:rPr>
              <a:t>Rito y Geografía del baile</a:t>
            </a:r>
            <a:r>
              <a:rPr lang="es-ES" altLang="es-ES" sz="2000" b="1">
                <a:latin typeface="Calibri" panose="020F0502020204030204" pitchFamily="34" charset="0"/>
                <a:sym typeface="Calibri" panose="020F0502020204030204" pitchFamily="34" charset="0"/>
              </a:rPr>
              <a:t>”(1974)</a:t>
            </a:r>
          </a:p>
          <a:p>
            <a:pPr algn="just" eaLnBrk="1" hangingPunct="1">
              <a:buSzPct val="25000"/>
              <a:buFontTx/>
              <a:buNone/>
            </a:pPr>
            <a:r>
              <a:rPr lang="es-ES" altLang="es-ES" sz="2000" b="1" u="sng">
                <a:solidFill>
                  <a:schemeClr val="hlink"/>
                </a:solidFill>
                <a:latin typeface="Calibri" panose="020F0502020204030204" pitchFamily="34" charset="0"/>
                <a:sym typeface="Calibri" panose="020F0502020204030204" pitchFamily="34" charset="0"/>
                <a:hlinkClick r:id="rId3"/>
              </a:rPr>
              <a:t>https://www.youtube.com/watch?v=6iZxZmj40k8</a:t>
            </a:r>
          </a:p>
          <a:p>
            <a:pPr algn="just" eaLnBrk="1" hangingPunct="1">
              <a:buFontTx/>
              <a:buNone/>
            </a:pPr>
            <a:endParaRPr lang="es-ES" altLang="es-ES" sz="2000" b="1" u="sng">
              <a:latin typeface="Calibri" panose="020F0502020204030204" pitchFamily="34" charset="0"/>
              <a:sym typeface="Calibri" panose="020F0502020204030204" pitchFamily="34" charset="0"/>
            </a:endParaRPr>
          </a:p>
          <a:p>
            <a:pPr algn="just" eaLnBrk="1" hangingPunct="1">
              <a:buSzPct val="25000"/>
              <a:buFontTx/>
              <a:buNone/>
            </a:pPr>
            <a:r>
              <a:rPr lang="es-ES" altLang="es-ES" sz="2000" b="1">
                <a:latin typeface="Calibri" panose="020F0502020204030204" pitchFamily="34" charset="0"/>
                <a:sym typeface="Calibri" panose="020F0502020204030204" pitchFamily="34" charset="0"/>
              </a:rPr>
              <a:t>Danzas del Sacromonte (fandangos, la mosca y la cachucha)</a:t>
            </a:r>
          </a:p>
          <a:p>
            <a:pPr algn="just" eaLnBrk="1" hangingPunct="1">
              <a:buSzPct val="25000"/>
              <a:buFontTx/>
              <a:buNone/>
            </a:pPr>
            <a:r>
              <a:rPr lang="es-ES" altLang="es-ES" sz="2000" b="1" u="sng">
                <a:solidFill>
                  <a:schemeClr val="hlink"/>
                </a:solidFill>
                <a:latin typeface="Calibri" panose="020F0502020204030204" pitchFamily="34" charset="0"/>
                <a:sym typeface="Calibri" panose="020F0502020204030204" pitchFamily="34" charset="0"/>
                <a:hlinkClick r:id="rId4"/>
              </a:rPr>
              <a:t>https://www.youtube.com/watch?v=ik6qp4AaFs4</a:t>
            </a:r>
          </a:p>
          <a:p>
            <a:pPr algn="just" eaLnBrk="1" hangingPunct="1">
              <a:buFontTx/>
              <a:buNone/>
            </a:pPr>
            <a:endParaRPr lang="es-ES" altLang="es-ES" sz="2000" b="1" u="sng">
              <a:latin typeface="Calibri" panose="020F0502020204030204" pitchFamily="34" charset="0"/>
              <a:sym typeface="Calibri" panose="020F0502020204030204" pitchFamily="34" charset="0"/>
            </a:endParaRPr>
          </a:p>
          <a:p>
            <a:pPr algn="just" eaLnBrk="1" hangingPunct="1">
              <a:buFontTx/>
              <a:buNone/>
            </a:pPr>
            <a:endParaRPr lang="es-ES" altLang="es-ES" sz="2000" b="1" u="sng">
              <a:latin typeface="Calibri" panose="020F0502020204030204" pitchFamily="34" charset="0"/>
              <a:sym typeface="Calibri" panose="020F0502020204030204" pitchFamily="34" charset="0"/>
            </a:endParaRPr>
          </a:p>
          <a:p>
            <a:pPr algn="just" eaLnBrk="1" hangingPunct="1">
              <a:buFontTx/>
              <a:buNone/>
            </a:pPr>
            <a:endParaRPr lang="es-ES" altLang="es-ES" sz="2000">
              <a:latin typeface="Calibri" panose="020F0502020204030204" pitchFamily="34" charset="0"/>
              <a:sym typeface="Calibri" panose="020F0502020204030204" pitchFamily="34" charset="0"/>
            </a:endParaRPr>
          </a:p>
          <a:p>
            <a:pPr algn="just" eaLnBrk="1" hangingPunct="1">
              <a:lnSpc>
                <a:spcPct val="150000"/>
              </a:lnSpc>
              <a:buFontTx/>
              <a:buNone/>
            </a:pPr>
            <a:endParaRPr lang="es-ES" altLang="es-ES" sz="2000">
              <a:latin typeface="Calibri" panose="020F0502020204030204" pitchFamily="34" charset="0"/>
              <a:sym typeface="Calibri" panose="020F0502020204030204" pitchFamily="34" charset="0"/>
            </a:endParaRPr>
          </a:p>
          <a:p>
            <a:pPr lvl="2" algn="just" eaLnBrk="1" hangingPunct="1">
              <a:buFontTx/>
              <a:buNone/>
            </a:pPr>
            <a:endParaRPr lang="es-ES" altLang="es-ES" sz="2000">
              <a:latin typeface="Calibri" panose="020F0502020204030204" pitchFamily="34" charset="0"/>
              <a:sym typeface="Calibri" panose="020F0502020204030204" pitchFamily="34" charset="0"/>
            </a:endParaRPr>
          </a:p>
          <a:p>
            <a:pPr eaLnBrk="1" hangingPunct="1">
              <a:buFontTx/>
              <a:buNone/>
            </a:pPr>
            <a:endParaRPr lang="es-ES" altLang="es-ES" sz="2000">
              <a:latin typeface="Calibri" panose="020F0502020204030204" pitchFamily="34" charset="0"/>
              <a:sym typeface="Calibri" panose="020F0502020204030204" pitchFamily="34" charset="0"/>
            </a:endParaRPr>
          </a:p>
        </p:txBody>
      </p:sp>
      <p:sp>
        <p:nvSpPr>
          <p:cNvPr id="21508" name="Shape 150">
            <a:extLst>
              <a:ext uri="{FF2B5EF4-FFF2-40B4-BE49-F238E27FC236}">
                <a16:creationId xmlns:a16="http://schemas.microsoft.com/office/drawing/2014/main" id="{599224E2-9AE0-4851-B21D-4D8C56279C45}"/>
              </a:ext>
            </a:extLst>
          </p:cNvPr>
          <p:cNvSpPr>
            <a:spLocks noGrp="1"/>
          </p:cNvSpPr>
          <p:nvPr>
            <p:ph type="sldNum" sz="quarter" idx="13"/>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fld id="{AF19957E-E1BE-431D-B7E8-40FF7AB37169}" type="slidenum">
              <a:rPr lang="es-ES" altLang="es-ES" sz="1200">
                <a:solidFill>
                  <a:srgbClr val="888888"/>
                </a:solidFill>
                <a:latin typeface="Calibri" panose="020F0502020204030204" pitchFamily="34" charset="0"/>
                <a:sym typeface="Calibri" panose="020F0502020204030204" pitchFamily="34" charset="0"/>
              </a:rPr>
              <a:pPr>
                <a:buFontTx/>
                <a:buNone/>
              </a:pPr>
              <a:t>20</a:t>
            </a:fld>
            <a:endParaRPr lang="es-ES" altLang="es-ES" sz="1200">
              <a:solidFill>
                <a:srgbClr val="888888"/>
              </a:solidFill>
              <a:latin typeface="Calibri" panose="020F0502020204030204" pitchFamily="34" charset="0"/>
              <a:sym typeface="Calibri" panose="020F0502020204030204" pitchFamily="34" charset="0"/>
            </a:endParaRPr>
          </a:p>
        </p:txBody>
      </p:sp>
      <p:sp>
        <p:nvSpPr>
          <p:cNvPr id="21509" name="Shape 151">
            <a:extLst>
              <a:ext uri="{FF2B5EF4-FFF2-40B4-BE49-F238E27FC236}">
                <a16:creationId xmlns:a16="http://schemas.microsoft.com/office/drawing/2014/main" id="{0B83F7E0-1890-485B-879D-A9445B01E4B3}"/>
              </a:ext>
            </a:extLst>
          </p:cNvPr>
          <p:cNvSpPr>
            <a:spLocks noGrp="1"/>
          </p:cNvSpPr>
          <p:nvPr>
            <p:ph type="ftr" sz="quarter" idx="12"/>
          </p:nvPr>
        </p:nvSpPr>
        <p:spPr>
          <a:xfrm>
            <a:off x="360363" y="6372225"/>
            <a:ext cx="1730375"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700" bIns="45700"/>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a:buSzPct val="25000"/>
              <a:buFontTx/>
              <a:buNone/>
            </a:pPr>
            <a:r>
              <a:rPr lang="es-ES" altLang="es-ES" sz="1200">
                <a:solidFill>
                  <a:srgbClr val="888888"/>
                </a:solidFill>
                <a:latin typeface="Calibri" panose="020F0502020204030204" pitchFamily="34" charset="0"/>
                <a:sym typeface="Calibri" panose="020F0502020204030204" pitchFamily="34" charset="0"/>
              </a:rPr>
              <a:t>marimar garcía de la paz</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hape 164">
            <a:extLst>
              <a:ext uri="{FF2B5EF4-FFF2-40B4-BE49-F238E27FC236}">
                <a16:creationId xmlns:a16="http://schemas.microsoft.com/office/drawing/2014/main" id="{F705D18F-BC7B-44C9-8ADC-0DD6AD3EC36A}"/>
              </a:ext>
            </a:extLst>
          </p:cNvPr>
          <p:cNvSpPr txBox="1">
            <a:spLocks noGrp="1"/>
          </p:cNvSpPr>
          <p:nvPr>
            <p:ph type="title"/>
          </p:nvPr>
        </p:nvSpPr>
        <p:spPr>
          <a:xfrm>
            <a:off x="457200" y="274638"/>
            <a:ext cx="8229600" cy="1143000"/>
          </a:xfrm>
          <a:solidFill>
            <a:srgbClr val="D99593"/>
          </a:solidFill>
        </p:spPr>
        <p:txBody>
          <a:bodyPr tIns="45700" bIns="45700">
            <a:noAutofit/>
          </a:bodyPr>
          <a:lstStyle/>
          <a:p>
            <a:pPr eaLnBrk="1" fontAlgn="auto" hangingPunct="1">
              <a:spcAft>
                <a:spcPts val="0"/>
              </a:spcAft>
              <a:buSzPct val="25000"/>
              <a:defRPr/>
            </a:pPr>
            <a:r>
              <a:rPr lang="es-ES" sz="3959" b="1" dirty="0"/>
              <a:t>El arte flamenco</a:t>
            </a:r>
            <a:br>
              <a:rPr lang="es-ES" sz="3959" b="1" dirty="0"/>
            </a:br>
            <a:r>
              <a:rPr lang="es-ES" sz="2790" b="1" dirty="0"/>
              <a:t>Etapas</a:t>
            </a:r>
            <a:r>
              <a:rPr lang="es-ES" sz="2790" b="1" baseline="30000" dirty="0"/>
              <a:t>2</a:t>
            </a:r>
          </a:p>
        </p:txBody>
      </p:sp>
      <p:sp>
        <p:nvSpPr>
          <p:cNvPr id="22531" name="Shape 165">
            <a:extLst>
              <a:ext uri="{FF2B5EF4-FFF2-40B4-BE49-F238E27FC236}">
                <a16:creationId xmlns:a16="http://schemas.microsoft.com/office/drawing/2014/main" id="{EE7E83DA-6590-4979-A8F0-76FD7B167432}"/>
              </a:ext>
            </a:extLst>
          </p:cNvPr>
          <p:cNvSpPr txBox="1">
            <a:spLocks noChangeArrowheads="1"/>
          </p:cNvSpPr>
          <p:nvPr/>
        </p:nvSpPr>
        <p:spPr bwMode="auto">
          <a:xfrm>
            <a:off x="522288" y="1957388"/>
            <a:ext cx="8164512" cy="418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buSzPct val="25000"/>
              <a:buFontTx/>
              <a:buNone/>
            </a:pPr>
            <a:r>
              <a:rPr lang="es-ES" altLang="es-ES" sz="2000" b="1">
                <a:latin typeface="Calibri" panose="020F0502020204030204" pitchFamily="34" charset="0"/>
                <a:sym typeface="Calibri" panose="020F0502020204030204" pitchFamily="34" charset="0"/>
              </a:rPr>
              <a:t>SEGUNDA ETAPA: 1860-1910</a:t>
            </a:r>
          </a:p>
          <a:p>
            <a:pPr algn="just" eaLnBrk="1" hangingPunct="1">
              <a:buFontTx/>
              <a:buNone/>
            </a:pPr>
            <a:endParaRPr lang="es-ES" altLang="es-ES" sz="2000">
              <a:latin typeface="Calibri" panose="020F0502020204030204" pitchFamily="34" charset="0"/>
              <a:sym typeface="Calibri" panose="020F0502020204030204" pitchFamily="34" charset="0"/>
            </a:endParaRPr>
          </a:p>
          <a:p>
            <a:pPr algn="just" eaLnBrk="1" hangingPunct="1">
              <a:buSzPct val="25000"/>
              <a:buFontTx/>
              <a:buNone/>
            </a:pPr>
            <a:r>
              <a:rPr lang="es-ES" altLang="es-ES" sz="2000" b="1">
                <a:latin typeface="Calibri" panose="020F0502020204030204" pitchFamily="34" charset="0"/>
                <a:sym typeface="Calibri" panose="020F0502020204030204" pitchFamily="34" charset="0"/>
              </a:rPr>
              <a:t>Es la Edad de Oro del flamenco. Aquí florecen los CAFÉS CANTANTES. El baile supone el mayor atractivo para el público. Se da un gran impulso a la guitarra. Aquí se llega a fijar lo que podemos considerar “jondo” (profundo).</a:t>
            </a:r>
          </a:p>
          <a:p>
            <a:pPr algn="just" eaLnBrk="1" hangingPunct="1">
              <a:buFontTx/>
              <a:buNone/>
            </a:pPr>
            <a:endParaRPr lang="es-ES" altLang="es-ES" sz="2000" b="1" u="sng">
              <a:latin typeface="Calibri" panose="020F0502020204030204" pitchFamily="34" charset="0"/>
              <a:sym typeface="Calibri" panose="020F0502020204030204" pitchFamily="34" charset="0"/>
            </a:endParaRPr>
          </a:p>
          <a:p>
            <a:pPr algn="just" eaLnBrk="1" hangingPunct="1">
              <a:buSzPct val="25000"/>
              <a:buFontTx/>
              <a:buNone/>
            </a:pPr>
            <a:r>
              <a:rPr lang="es-ES" altLang="es-ES" sz="2000" b="1">
                <a:latin typeface="Calibri" panose="020F0502020204030204" pitchFamily="34" charset="0"/>
                <a:sym typeface="Calibri" panose="020F0502020204030204" pitchFamily="34" charset="0"/>
              </a:rPr>
              <a:t>Matilde Coral 1974 “Alegrías” con Chano Lobato</a:t>
            </a:r>
          </a:p>
          <a:p>
            <a:pPr algn="just" eaLnBrk="1" hangingPunct="1">
              <a:buSzPct val="25000"/>
              <a:buFontTx/>
              <a:buNone/>
            </a:pPr>
            <a:r>
              <a:rPr lang="es-ES" altLang="es-ES" sz="2000" b="1" u="sng">
                <a:solidFill>
                  <a:schemeClr val="hlink"/>
                </a:solidFill>
                <a:latin typeface="Calibri" panose="020F0502020204030204" pitchFamily="34" charset="0"/>
                <a:sym typeface="Calibri" panose="020F0502020204030204" pitchFamily="34" charset="0"/>
                <a:hlinkClick r:id="rId3"/>
              </a:rPr>
              <a:t>https://www.youtube.com/watch?v=oGMW_jUGUM4</a:t>
            </a:r>
          </a:p>
          <a:p>
            <a:pPr algn="just" eaLnBrk="1" hangingPunct="1">
              <a:buFontTx/>
              <a:buNone/>
            </a:pPr>
            <a:endParaRPr lang="es-ES" altLang="es-ES" sz="2000">
              <a:latin typeface="Calibri" panose="020F0502020204030204" pitchFamily="34" charset="0"/>
              <a:sym typeface="Calibri" panose="020F0502020204030204" pitchFamily="34" charset="0"/>
            </a:endParaRPr>
          </a:p>
          <a:p>
            <a:pPr algn="just" eaLnBrk="1" hangingPunct="1">
              <a:lnSpc>
                <a:spcPct val="150000"/>
              </a:lnSpc>
              <a:buFontTx/>
              <a:buNone/>
            </a:pPr>
            <a:endParaRPr lang="es-ES" altLang="es-ES" sz="2000">
              <a:latin typeface="Calibri" panose="020F0502020204030204" pitchFamily="34" charset="0"/>
              <a:sym typeface="Calibri" panose="020F0502020204030204" pitchFamily="34" charset="0"/>
            </a:endParaRPr>
          </a:p>
          <a:p>
            <a:pPr lvl="2" algn="just" eaLnBrk="1" hangingPunct="1">
              <a:buFontTx/>
              <a:buNone/>
            </a:pPr>
            <a:endParaRPr lang="es-ES" altLang="es-ES" sz="2000">
              <a:latin typeface="Calibri" panose="020F0502020204030204" pitchFamily="34" charset="0"/>
              <a:sym typeface="Calibri" panose="020F0502020204030204" pitchFamily="34" charset="0"/>
            </a:endParaRPr>
          </a:p>
          <a:p>
            <a:pPr eaLnBrk="1" hangingPunct="1">
              <a:buFontTx/>
              <a:buNone/>
            </a:pPr>
            <a:endParaRPr lang="es-ES" altLang="es-ES" sz="2000">
              <a:latin typeface="Calibri" panose="020F0502020204030204" pitchFamily="34" charset="0"/>
              <a:sym typeface="Calibri" panose="020F0502020204030204" pitchFamily="34" charset="0"/>
            </a:endParaRPr>
          </a:p>
        </p:txBody>
      </p:sp>
      <p:sp>
        <p:nvSpPr>
          <p:cNvPr id="22532" name="Shape 166">
            <a:extLst>
              <a:ext uri="{FF2B5EF4-FFF2-40B4-BE49-F238E27FC236}">
                <a16:creationId xmlns:a16="http://schemas.microsoft.com/office/drawing/2014/main" id="{B44CF938-5F14-4CC1-80CC-AE4109AC0295}"/>
              </a:ext>
            </a:extLst>
          </p:cNvPr>
          <p:cNvSpPr>
            <a:spLocks noGrp="1"/>
          </p:cNvSpPr>
          <p:nvPr>
            <p:ph type="sldNum" sz="quarter" idx="13"/>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fld id="{8B7C86DE-D805-4D2F-87A1-D09A33CB64DC}" type="slidenum">
              <a:rPr lang="es-ES" altLang="es-ES" sz="1200">
                <a:solidFill>
                  <a:srgbClr val="888888"/>
                </a:solidFill>
                <a:latin typeface="Calibri" panose="020F0502020204030204" pitchFamily="34" charset="0"/>
                <a:sym typeface="Calibri" panose="020F0502020204030204" pitchFamily="34" charset="0"/>
              </a:rPr>
              <a:pPr>
                <a:buFontTx/>
                <a:buNone/>
              </a:pPr>
              <a:t>21</a:t>
            </a:fld>
            <a:endParaRPr lang="es-ES" altLang="es-ES" sz="1200">
              <a:solidFill>
                <a:srgbClr val="888888"/>
              </a:solidFill>
              <a:latin typeface="Calibri" panose="020F0502020204030204" pitchFamily="34" charset="0"/>
              <a:sym typeface="Calibri" panose="020F0502020204030204" pitchFamily="34" charset="0"/>
            </a:endParaRPr>
          </a:p>
        </p:txBody>
      </p:sp>
      <p:sp>
        <p:nvSpPr>
          <p:cNvPr id="22533" name="Shape 167">
            <a:extLst>
              <a:ext uri="{FF2B5EF4-FFF2-40B4-BE49-F238E27FC236}">
                <a16:creationId xmlns:a16="http://schemas.microsoft.com/office/drawing/2014/main" id="{303FB9A7-4B9E-4F27-9080-D82C949B12E2}"/>
              </a:ext>
            </a:extLst>
          </p:cNvPr>
          <p:cNvSpPr>
            <a:spLocks noGrp="1"/>
          </p:cNvSpPr>
          <p:nvPr>
            <p:ph type="ftr" sz="quarter" idx="12"/>
          </p:nvPr>
        </p:nvSpPr>
        <p:spPr>
          <a:xfrm>
            <a:off x="360363" y="6372225"/>
            <a:ext cx="1730375"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700" bIns="45700"/>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a:buSzPct val="25000"/>
              <a:buFontTx/>
              <a:buNone/>
            </a:pPr>
            <a:r>
              <a:rPr lang="es-ES" altLang="es-ES" sz="1200">
                <a:solidFill>
                  <a:srgbClr val="888888"/>
                </a:solidFill>
                <a:latin typeface="Calibri" panose="020F0502020204030204" pitchFamily="34" charset="0"/>
                <a:sym typeface="Calibri" panose="020F0502020204030204" pitchFamily="34" charset="0"/>
              </a:rPr>
              <a:t>marimar garcía de la paz</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hape 196">
            <a:extLst>
              <a:ext uri="{FF2B5EF4-FFF2-40B4-BE49-F238E27FC236}">
                <a16:creationId xmlns:a16="http://schemas.microsoft.com/office/drawing/2014/main" id="{D17FF8F2-AD49-41CC-BCDF-CFF7E987A0AC}"/>
              </a:ext>
            </a:extLst>
          </p:cNvPr>
          <p:cNvSpPr txBox="1">
            <a:spLocks noGrp="1"/>
          </p:cNvSpPr>
          <p:nvPr>
            <p:ph type="title"/>
          </p:nvPr>
        </p:nvSpPr>
        <p:spPr>
          <a:xfrm>
            <a:off x="457200" y="274638"/>
            <a:ext cx="8229600" cy="1143000"/>
          </a:xfrm>
          <a:solidFill>
            <a:srgbClr val="D99593"/>
          </a:solidFill>
        </p:spPr>
        <p:txBody>
          <a:bodyPr tIns="45700" bIns="45700">
            <a:noAutofit/>
          </a:bodyPr>
          <a:lstStyle/>
          <a:p>
            <a:pPr eaLnBrk="1" fontAlgn="auto" hangingPunct="1">
              <a:spcAft>
                <a:spcPts val="0"/>
              </a:spcAft>
              <a:buSzPct val="25000"/>
              <a:defRPr/>
            </a:pPr>
            <a:r>
              <a:rPr lang="es-ES" sz="3959" b="1" dirty="0"/>
              <a:t>El arte flamenco</a:t>
            </a:r>
            <a:br>
              <a:rPr lang="es-ES" sz="3959" b="1" dirty="0"/>
            </a:br>
            <a:r>
              <a:rPr lang="es-ES" sz="2790" b="1" dirty="0"/>
              <a:t>Etapas</a:t>
            </a:r>
            <a:r>
              <a:rPr lang="es-ES" sz="2790" b="1" baseline="30000" dirty="0"/>
              <a:t>3</a:t>
            </a:r>
            <a:endParaRPr lang="es-ES" sz="2790" b="1" dirty="0"/>
          </a:p>
        </p:txBody>
      </p:sp>
      <p:sp>
        <p:nvSpPr>
          <p:cNvPr id="23555" name="Shape 197">
            <a:extLst>
              <a:ext uri="{FF2B5EF4-FFF2-40B4-BE49-F238E27FC236}">
                <a16:creationId xmlns:a16="http://schemas.microsoft.com/office/drawing/2014/main" id="{C3B9F0AD-509F-4FAB-94CE-F381B5ADAFEF}"/>
              </a:ext>
            </a:extLst>
          </p:cNvPr>
          <p:cNvSpPr txBox="1">
            <a:spLocks noChangeArrowheads="1"/>
          </p:cNvSpPr>
          <p:nvPr/>
        </p:nvSpPr>
        <p:spPr bwMode="auto">
          <a:xfrm>
            <a:off x="547688" y="1989138"/>
            <a:ext cx="8085137" cy="427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buSzPct val="25000"/>
              <a:buFontTx/>
              <a:buNone/>
            </a:pPr>
            <a:r>
              <a:rPr lang="es-ES" altLang="es-ES" sz="2000" b="1">
                <a:latin typeface="Calibri" panose="020F0502020204030204" pitchFamily="34" charset="0"/>
                <a:sym typeface="Calibri" panose="020F0502020204030204" pitchFamily="34" charset="0"/>
              </a:rPr>
              <a:t>TERCERA ETAPA: 1910-1955</a:t>
            </a:r>
          </a:p>
          <a:p>
            <a:pPr algn="just" eaLnBrk="1" hangingPunct="1">
              <a:buFontTx/>
              <a:buNone/>
            </a:pPr>
            <a:endParaRPr lang="es-ES" altLang="es-ES" sz="2000">
              <a:latin typeface="Calibri" panose="020F0502020204030204" pitchFamily="34" charset="0"/>
              <a:sym typeface="Calibri" panose="020F0502020204030204" pitchFamily="34" charset="0"/>
            </a:endParaRPr>
          </a:p>
          <a:p>
            <a:pPr algn="just" eaLnBrk="1" hangingPunct="1">
              <a:buSzPct val="25000"/>
              <a:buFontTx/>
              <a:buNone/>
            </a:pPr>
            <a:r>
              <a:rPr lang="es-ES" altLang="es-ES" sz="2000" b="1">
                <a:latin typeface="Calibri" panose="020F0502020204030204" pitchFamily="34" charset="0"/>
                <a:sym typeface="Calibri" panose="020F0502020204030204" pitchFamily="34" charset="0"/>
              </a:rPr>
              <a:t>Es la etapa de la ÓPERA FLAMENCA. Se dan los cantes más ligeros como los fandangos, así como los cantes de ida y vuelta (cantes de influencia sudamericana que trajeron los cantaores que fueron emigrantes en Latinoamérica).</a:t>
            </a:r>
          </a:p>
          <a:p>
            <a:pPr algn="just" eaLnBrk="1" hangingPunct="1">
              <a:buFontTx/>
              <a:buNone/>
            </a:pPr>
            <a:endParaRPr lang="es-ES" altLang="es-ES" sz="2000">
              <a:latin typeface="Calibri" panose="020F0502020204030204" pitchFamily="34" charset="0"/>
              <a:sym typeface="Calibri" panose="020F0502020204030204" pitchFamily="34" charset="0"/>
            </a:endParaRPr>
          </a:p>
          <a:p>
            <a:pPr algn="just" eaLnBrk="1" hangingPunct="1">
              <a:buSzPct val="25000"/>
              <a:buFontTx/>
              <a:buNone/>
            </a:pPr>
            <a:r>
              <a:rPr lang="es-ES" altLang="es-ES" sz="2000" b="1">
                <a:latin typeface="Calibri" panose="020F0502020204030204" pitchFamily="34" charset="0"/>
                <a:sym typeface="Calibri" panose="020F0502020204030204" pitchFamily="34" charset="0"/>
              </a:rPr>
              <a:t>Este camino nuevo del flamenco no gusta tanto, y en 1922, intelectuales de la Generación del 27 (Manuel de Falla, Lorca y otros artistas) crean en Granada un concurso con la finalidad de buscar nuevos valores que cultiven el cante jondo auténtico.</a:t>
            </a:r>
          </a:p>
          <a:p>
            <a:pPr algn="just" eaLnBrk="1" hangingPunct="1">
              <a:buFontTx/>
              <a:buNone/>
            </a:pPr>
            <a:endParaRPr lang="es-ES" altLang="es-ES" sz="2000" b="1" u="sng">
              <a:latin typeface="Calibri" panose="020F0502020204030204" pitchFamily="34" charset="0"/>
              <a:sym typeface="Calibri" panose="020F0502020204030204" pitchFamily="34" charset="0"/>
            </a:endParaRPr>
          </a:p>
          <a:p>
            <a:pPr algn="just" eaLnBrk="1" hangingPunct="1">
              <a:buFontTx/>
              <a:buNone/>
            </a:pPr>
            <a:endParaRPr lang="es-ES" altLang="es-ES" sz="2000">
              <a:latin typeface="Calibri" panose="020F0502020204030204" pitchFamily="34" charset="0"/>
              <a:sym typeface="Calibri" panose="020F0502020204030204" pitchFamily="34" charset="0"/>
            </a:endParaRPr>
          </a:p>
          <a:p>
            <a:pPr algn="just" eaLnBrk="1" hangingPunct="1">
              <a:lnSpc>
                <a:spcPct val="150000"/>
              </a:lnSpc>
              <a:buFontTx/>
              <a:buNone/>
            </a:pPr>
            <a:endParaRPr lang="es-ES" altLang="es-ES" sz="2000">
              <a:latin typeface="Calibri" panose="020F0502020204030204" pitchFamily="34" charset="0"/>
              <a:sym typeface="Calibri" panose="020F0502020204030204" pitchFamily="34" charset="0"/>
            </a:endParaRPr>
          </a:p>
          <a:p>
            <a:pPr lvl="2" algn="just" eaLnBrk="1" hangingPunct="1">
              <a:buFontTx/>
              <a:buNone/>
            </a:pPr>
            <a:endParaRPr lang="es-ES" altLang="es-ES" sz="2000">
              <a:latin typeface="Calibri" panose="020F0502020204030204" pitchFamily="34" charset="0"/>
              <a:sym typeface="Calibri" panose="020F0502020204030204" pitchFamily="34" charset="0"/>
            </a:endParaRPr>
          </a:p>
          <a:p>
            <a:pPr eaLnBrk="1" hangingPunct="1">
              <a:buFontTx/>
              <a:buNone/>
            </a:pPr>
            <a:endParaRPr lang="es-ES" altLang="es-ES" sz="2000">
              <a:latin typeface="Calibri" panose="020F0502020204030204" pitchFamily="34" charset="0"/>
              <a:sym typeface="Calibri" panose="020F0502020204030204" pitchFamily="34" charset="0"/>
            </a:endParaRPr>
          </a:p>
        </p:txBody>
      </p:sp>
      <p:sp>
        <p:nvSpPr>
          <p:cNvPr id="23556" name="Shape 198">
            <a:extLst>
              <a:ext uri="{FF2B5EF4-FFF2-40B4-BE49-F238E27FC236}">
                <a16:creationId xmlns:a16="http://schemas.microsoft.com/office/drawing/2014/main" id="{D8D8F44D-BC6D-46A9-AE87-E60F34610EAA}"/>
              </a:ext>
            </a:extLst>
          </p:cNvPr>
          <p:cNvSpPr>
            <a:spLocks noGrp="1"/>
          </p:cNvSpPr>
          <p:nvPr>
            <p:ph type="sldNum" sz="quarter" idx="13"/>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fld id="{1168C4BA-9CBD-459A-B087-DB4FFCC47D96}" type="slidenum">
              <a:rPr lang="es-ES" altLang="es-ES" sz="1200">
                <a:solidFill>
                  <a:srgbClr val="888888"/>
                </a:solidFill>
                <a:latin typeface="Calibri" panose="020F0502020204030204" pitchFamily="34" charset="0"/>
                <a:sym typeface="Calibri" panose="020F0502020204030204" pitchFamily="34" charset="0"/>
              </a:rPr>
              <a:pPr>
                <a:buFontTx/>
                <a:buNone/>
              </a:pPr>
              <a:t>22</a:t>
            </a:fld>
            <a:endParaRPr lang="es-ES" altLang="es-ES" sz="1200">
              <a:solidFill>
                <a:srgbClr val="888888"/>
              </a:solidFill>
              <a:latin typeface="Calibri" panose="020F0502020204030204" pitchFamily="34" charset="0"/>
              <a:sym typeface="Calibri" panose="020F0502020204030204" pitchFamily="34" charset="0"/>
            </a:endParaRPr>
          </a:p>
        </p:txBody>
      </p:sp>
      <p:sp>
        <p:nvSpPr>
          <p:cNvPr id="23557" name="Shape 199">
            <a:extLst>
              <a:ext uri="{FF2B5EF4-FFF2-40B4-BE49-F238E27FC236}">
                <a16:creationId xmlns:a16="http://schemas.microsoft.com/office/drawing/2014/main" id="{980FDADF-C5EF-4431-A2E5-6EC84CBCDEB1}"/>
              </a:ext>
            </a:extLst>
          </p:cNvPr>
          <p:cNvSpPr>
            <a:spLocks noGrp="1"/>
          </p:cNvSpPr>
          <p:nvPr>
            <p:ph type="ftr" sz="quarter" idx="12"/>
          </p:nvPr>
        </p:nvSpPr>
        <p:spPr>
          <a:xfrm>
            <a:off x="360363" y="6372225"/>
            <a:ext cx="1730375"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700" bIns="45700"/>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a:buSzPct val="25000"/>
              <a:buFontTx/>
              <a:buNone/>
            </a:pPr>
            <a:r>
              <a:rPr lang="es-ES" altLang="es-ES" sz="1200">
                <a:solidFill>
                  <a:srgbClr val="888888"/>
                </a:solidFill>
                <a:latin typeface="Calibri" panose="020F0502020204030204" pitchFamily="34" charset="0"/>
                <a:sym typeface="Calibri" panose="020F0502020204030204" pitchFamily="34" charset="0"/>
              </a:rPr>
              <a:t>marimar garcía de la paz</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Shape 204">
            <a:extLst>
              <a:ext uri="{FF2B5EF4-FFF2-40B4-BE49-F238E27FC236}">
                <a16:creationId xmlns:a16="http://schemas.microsoft.com/office/drawing/2014/main" id="{941D666E-D062-41DD-91DD-30B1596DAF70}"/>
              </a:ext>
            </a:extLst>
          </p:cNvPr>
          <p:cNvSpPr txBox="1">
            <a:spLocks noGrp="1"/>
          </p:cNvSpPr>
          <p:nvPr>
            <p:ph type="title"/>
          </p:nvPr>
        </p:nvSpPr>
        <p:spPr>
          <a:xfrm>
            <a:off x="457200" y="274638"/>
            <a:ext cx="8229600" cy="1143000"/>
          </a:xfrm>
          <a:solidFill>
            <a:srgbClr val="D99593"/>
          </a:solidFill>
        </p:spPr>
        <p:txBody>
          <a:bodyPr tIns="45700" bIns="45700">
            <a:noAutofit/>
          </a:bodyPr>
          <a:lstStyle/>
          <a:p>
            <a:pPr eaLnBrk="1" fontAlgn="auto" hangingPunct="1">
              <a:spcAft>
                <a:spcPts val="0"/>
              </a:spcAft>
              <a:buSzPct val="25000"/>
              <a:defRPr/>
            </a:pPr>
            <a:r>
              <a:rPr lang="es-ES" sz="3959" b="1" dirty="0"/>
              <a:t>El arte flamenco</a:t>
            </a:r>
            <a:br>
              <a:rPr lang="es-ES" sz="3959" b="1" dirty="0"/>
            </a:br>
            <a:r>
              <a:rPr lang="es-ES" sz="2790" b="1" dirty="0"/>
              <a:t>Etapas</a:t>
            </a:r>
            <a:r>
              <a:rPr lang="es-ES" sz="2790" b="1" baseline="30000" dirty="0"/>
              <a:t>4</a:t>
            </a:r>
          </a:p>
        </p:txBody>
      </p:sp>
      <p:sp>
        <p:nvSpPr>
          <p:cNvPr id="24579" name="Shape 205">
            <a:extLst>
              <a:ext uri="{FF2B5EF4-FFF2-40B4-BE49-F238E27FC236}">
                <a16:creationId xmlns:a16="http://schemas.microsoft.com/office/drawing/2014/main" id="{F5DE816D-02EA-4723-A00C-6AE54A8EEDF2}"/>
              </a:ext>
            </a:extLst>
          </p:cNvPr>
          <p:cNvSpPr txBox="1">
            <a:spLocks noChangeArrowheads="1"/>
          </p:cNvSpPr>
          <p:nvPr/>
        </p:nvSpPr>
        <p:spPr bwMode="auto">
          <a:xfrm>
            <a:off x="900113" y="1989138"/>
            <a:ext cx="7056437"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buFontTx/>
              <a:buNone/>
            </a:pPr>
            <a:endParaRPr lang="es-ES" altLang="es-ES" sz="2000" b="1" u="sng">
              <a:latin typeface="Calibri" panose="020F0502020204030204" pitchFamily="34" charset="0"/>
              <a:sym typeface="Calibri" panose="020F0502020204030204" pitchFamily="34" charset="0"/>
            </a:endParaRPr>
          </a:p>
          <a:p>
            <a:pPr algn="just" eaLnBrk="1" hangingPunct="1">
              <a:buFontTx/>
              <a:buNone/>
            </a:pPr>
            <a:endParaRPr lang="es-ES" altLang="es-ES" sz="2000">
              <a:latin typeface="Calibri" panose="020F0502020204030204" pitchFamily="34" charset="0"/>
              <a:sym typeface="Calibri" panose="020F0502020204030204" pitchFamily="34" charset="0"/>
            </a:endParaRPr>
          </a:p>
          <a:p>
            <a:pPr algn="just" eaLnBrk="1" hangingPunct="1">
              <a:lnSpc>
                <a:spcPct val="150000"/>
              </a:lnSpc>
              <a:buFontTx/>
              <a:buNone/>
            </a:pPr>
            <a:endParaRPr lang="es-ES" altLang="es-ES" sz="2000">
              <a:latin typeface="Calibri" panose="020F0502020204030204" pitchFamily="34" charset="0"/>
              <a:sym typeface="Calibri" panose="020F0502020204030204" pitchFamily="34" charset="0"/>
            </a:endParaRPr>
          </a:p>
          <a:p>
            <a:pPr lvl="2" algn="just" eaLnBrk="1" hangingPunct="1">
              <a:buFontTx/>
              <a:buNone/>
            </a:pPr>
            <a:endParaRPr lang="es-ES" altLang="es-ES" sz="2000">
              <a:latin typeface="Calibri" panose="020F0502020204030204" pitchFamily="34" charset="0"/>
              <a:sym typeface="Calibri" panose="020F0502020204030204" pitchFamily="34" charset="0"/>
            </a:endParaRPr>
          </a:p>
          <a:p>
            <a:pPr eaLnBrk="1" hangingPunct="1">
              <a:buFontTx/>
              <a:buNone/>
            </a:pPr>
            <a:endParaRPr lang="es-ES" altLang="es-ES" sz="2000">
              <a:latin typeface="Calibri" panose="020F0502020204030204" pitchFamily="34" charset="0"/>
              <a:sym typeface="Calibri" panose="020F0502020204030204" pitchFamily="34" charset="0"/>
            </a:endParaRPr>
          </a:p>
        </p:txBody>
      </p:sp>
      <p:sp>
        <p:nvSpPr>
          <p:cNvPr id="24580" name="Shape 206">
            <a:extLst>
              <a:ext uri="{FF2B5EF4-FFF2-40B4-BE49-F238E27FC236}">
                <a16:creationId xmlns:a16="http://schemas.microsoft.com/office/drawing/2014/main" id="{39912CC1-78BB-46AA-9A8E-5DDD5BB499B1}"/>
              </a:ext>
            </a:extLst>
          </p:cNvPr>
          <p:cNvSpPr txBox="1">
            <a:spLocks noChangeArrowheads="1"/>
          </p:cNvSpPr>
          <p:nvPr/>
        </p:nvSpPr>
        <p:spPr bwMode="auto">
          <a:xfrm>
            <a:off x="457200" y="1763713"/>
            <a:ext cx="8229600" cy="429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buSzPct val="25000"/>
              <a:buFontTx/>
              <a:buNone/>
            </a:pPr>
            <a:r>
              <a:rPr lang="es-ES" altLang="es-ES" sz="2000" b="1">
                <a:latin typeface="Calibri" panose="020F0502020204030204" pitchFamily="34" charset="0"/>
                <a:sym typeface="Calibri" panose="020F0502020204030204" pitchFamily="34" charset="0"/>
              </a:rPr>
              <a:t>CUARTA ETAPA: A partir de 1955</a:t>
            </a:r>
          </a:p>
          <a:p>
            <a:pPr algn="just" eaLnBrk="1" hangingPunct="1">
              <a:lnSpc>
                <a:spcPct val="75000"/>
              </a:lnSpc>
              <a:buFontTx/>
              <a:buNone/>
            </a:pPr>
            <a:endParaRPr lang="es-ES" altLang="es-ES" sz="2000">
              <a:latin typeface="Calibri" panose="020F0502020204030204" pitchFamily="34" charset="0"/>
              <a:sym typeface="Calibri" panose="020F0502020204030204" pitchFamily="34" charset="0"/>
            </a:endParaRPr>
          </a:p>
          <a:p>
            <a:pPr algn="just" eaLnBrk="1" hangingPunct="1">
              <a:buSzPct val="25000"/>
              <a:buFontTx/>
              <a:buNone/>
            </a:pPr>
            <a:r>
              <a:rPr lang="es-ES" altLang="es-ES" sz="2000" b="1">
                <a:latin typeface="Calibri" panose="020F0502020204030204" pitchFamily="34" charset="0"/>
                <a:sym typeface="Calibri" panose="020F0502020204030204" pitchFamily="34" charset="0"/>
              </a:rPr>
              <a:t>Es el renacimiento del flamenco. El baile se desarrolla en LOS TABLAOS, que son los herederos de los cafés cantantes; y en LAS CUEVAS, claro discípulo de los bailes de candil. Pero también se hacen demostraciones en teatros, festivales y otros escenarios.</a:t>
            </a:r>
          </a:p>
          <a:p>
            <a:pPr algn="just" eaLnBrk="1" hangingPunct="1">
              <a:buFontTx/>
              <a:buNone/>
            </a:pPr>
            <a:endParaRPr lang="es-ES" altLang="es-ES" sz="2000" b="1">
              <a:latin typeface="Calibri" panose="020F0502020204030204" pitchFamily="34" charset="0"/>
              <a:sym typeface="Calibri" panose="020F0502020204030204" pitchFamily="34" charset="0"/>
            </a:endParaRPr>
          </a:p>
          <a:p>
            <a:pPr algn="just" eaLnBrk="1" hangingPunct="1">
              <a:buSzPct val="25000"/>
              <a:buFontTx/>
              <a:buNone/>
            </a:pPr>
            <a:r>
              <a:rPr lang="es-ES" altLang="es-ES" sz="2000" b="1">
                <a:latin typeface="Calibri" panose="020F0502020204030204" pitchFamily="34" charset="0"/>
                <a:sym typeface="Calibri" panose="020F0502020204030204" pitchFamily="34" charset="0"/>
              </a:rPr>
              <a:t>Tablao: Casa Patas: El Carpeta (2015)</a:t>
            </a:r>
          </a:p>
          <a:p>
            <a:pPr algn="just" eaLnBrk="1" hangingPunct="1">
              <a:buSzPct val="25000"/>
              <a:buFontTx/>
              <a:buNone/>
            </a:pPr>
            <a:r>
              <a:rPr lang="es-ES" altLang="es-ES" sz="2000" b="1" u="sng">
                <a:solidFill>
                  <a:schemeClr val="hlink"/>
                </a:solidFill>
                <a:latin typeface="Calibri" panose="020F0502020204030204" pitchFamily="34" charset="0"/>
                <a:sym typeface="Calibri" panose="020F0502020204030204" pitchFamily="34" charset="0"/>
                <a:hlinkClick r:id="rId3"/>
              </a:rPr>
              <a:t>https://www.youtube.com/watch?v=rEtHTZXmc5M</a:t>
            </a:r>
          </a:p>
          <a:p>
            <a:pPr algn="just" eaLnBrk="1" hangingPunct="1">
              <a:buSzPct val="25000"/>
              <a:buFontTx/>
              <a:buNone/>
            </a:pPr>
            <a:r>
              <a:rPr lang="es-ES" altLang="es-ES" sz="2000" b="1">
                <a:latin typeface="Calibri" panose="020F0502020204030204" pitchFamily="34" charset="0"/>
                <a:sym typeface="Calibri" panose="020F0502020204030204" pitchFamily="34" charset="0"/>
              </a:rPr>
              <a:t>Cueva La Rocío: Juan Andrés Maya (2012)</a:t>
            </a:r>
          </a:p>
          <a:p>
            <a:pPr algn="just" eaLnBrk="1" hangingPunct="1">
              <a:buSzPct val="25000"/>
              <a:buFontTx/>
              <a:buNone/>
            </a:pPr>
            <a:r>
              <a:rPr lang="es-ES" altLang="es-ES" sz="2000" b="1" u="sng">
                <a:solidFill>
                  <a:schemeClr val="hlink"/>
                </a:solidFill>
                <a:latin typeface="Calibri" panose="020F0502020204030204" pitchFamily="34" charset="0"/>
                <a:sym typeface="Calibri" panose="020F0502020204030204" pitchFamily="34" charset="0"/>
              </a:rPr>
              <a:t>https://www.youtube.com/watch?v=ukHonaIJob4</a:t>
            </a:r>
            <a:endParaRPr lang="es-ES" altLang="es-ES" sz="2000" b="1">
              <a:latin typeface="Calibri" panose="020F0502020204030204" pitchFamily="34" charset="0"/>
              <a:sym typeface="Calibri" panose="020F0502020204030204" pitchFamily="34" charset="0"/>
            </a:endParaRPr>
          </a:p>
          <a:p>
            <a:pPr algn="just" eaLnBrk="1" hangingPunct="1">
              <a:buSzPct val="25000"/>
              <a:buFontTx/>
              <a:buNone/>
            </a:pPr>
            <a:r>
              <a:rPr lang="es-ES" altLang="es-ES" sz="2000" b="1">
                <a:latin typeface="Calibri" panose="020F0502020204030204" pitchFamily="34" charset="0"/>
                <a:sym typeface="Calibri" panose="020F0502020204030204" pitchFamily="34" charset="0"/>
              </a:rPr>
              <a:t>Teatro de Jerez: Manuel Liñán “Reversible”</a:t>
            </a:r>
          </a:p>
          <a:p>
            <a:pPr algn="just" eaLnBrk="1" hangingPunct="1">
              <a:buSzPct val="25000"/>
              <a:buFontTx/>
              <a:buNone/>
            </a:pPr>
            <a:r>
              <a:rPr lang="es-ES" altLang="es-ES" sz="2000" b="1" u="sng">
                <a:solidFill>
                  <a:schemeClr val="hlink"/>
                </a:solidFill>
                <a:latin typeface="Calibri" panose="020F0502020204030204" pitchFamily="34" charset="0"/>
                <a:sym typeface="Calibri" panose="020F0502020204030204" pitchFamily="34" charset="0"/>
                <a:hlinkClick r:id="rId4"/>
              </a:rPr>
              <a:t>https://www.youtube.com/watch?v=hspcdTstSOY</a:t>
            </a:r>
          </a:p>
          <a:p>
            <a:pPr algn="just" eaLnBrk="1" hangingPunct="1">
              <a:buFontTx/>
              <a:buNone/>
            </a:pPr>
            <a:endParaRPr lang="es-ES" altLang="es-ES" sz="2000" b="1">
              <a:latin typeface="Calibri" panose="020F0502020204030204" pitchFamily="34" charset="0"/>
              <a:sym typeface="Calibri" panose="020F0502020204030204" pitchFamily="34" charset="0"/>
            </a:endParaRPr>
          </a:p>
          <a:p>
            <a:pPr algn="just" eaLnBrk="1" hangingPunct="1">
              <a:buFontTx/>
              <a:buNone/>
            </a:pPr>
            <a:endParaRPr lang="es-ES" altLang="es-ES" sz="2000" b="1">
              <a:latin typeface="Calibri" panose="020F0502020204030204" pitchFamily="34" charset="0"/>
              <a:sym typeface="Calibri" panose="020F0502020204030204" pitchFamily="34" charset="0"/>
            </a:endParaRPr>
          </a:p>
          <a:p>
            <a:pPr algn="just" eaLnBrk="1" hangingPunct="1">
              <a:buFontTx/>
              <a:buNone/>
            </a:pPr>
            <a:endParaRPr lang="es-ES" altLang="es-ES" sz="2000" b="1">
              <a:latin typeface="Calibri" panose="020F0502020204030204" pitchFamily="34" charset="0"/>
              <a:sym typeface="Calibri" panose="020F0502020204030204" pitchFamily="34" charset="0"/>
            </a:endParaRPr>
          </a:p>
          <a:p>
            <a:pPr algn="just" eaLnBrk="1" hangingPunct="1">
              <a:buFontTx/>
              <a:buNone/>
            </a:pPr>
            <a:endParaRPr lang="es-ES" altLang="es-ES" sz="2000" b="1">
              <a:latin typeface="Calibri" panose="020F0502020204030204" pitchFamily="34" charset="0"/>
              <a:sym typeface="Calibri" panose="020F0502020204030204" pitchFamily="34" charset="0"/>
            </a:endParaRPr>
          </a:p>
          <a:p>
            <a:pPr algn="just" eaLnBrk="1" hangingPunct="1">
              <a:buFontTx/>
              <a:buNone/>
            </a:pPr>
            <a:endParaRPr lang="es-ES" altLang="es-ES" sz="2000" b="1">
              <a:latin typeface="Calibri" panose="020F0502020204030204" pitchFamily="34" charset="0"/>
              <a:sym typeface="Calibri" panose="020F0502020204030204" pitchFamily="34" charset="0"/>
            </a:endParaRPr>
          </a:p>
        </p:txBody>
      </p:sp>
      <p:sp>
        <p:nvSpPr>
          <p:cNvPr id="24581" name="Shape 207">
            <a:extLst>
              <a:ext uri="{FF2B5EF4-FFF2-40B4-BE49-F238E27FC236}">
                <a16:creationId xmlns:a16="http://schemas.microsoft.com/office/drawing/2014/main" id="{F20B6FC4-8593-4397-86E3-71F74CD7FA1A}"/>
              </a:ext>
            </a:extLst>
          </p:cNvPr>
          <p:cNvSpPr>
            <a:spLocks noGrp="1"/>
          </p:cNvSpPr>
          <p:nvPr>
            <p:ph type="sldNum" sz="quarter" idx="13"/>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fld id="{CF73B3A9-6A03-4ED3-AF55-05CDA739544E}" type="slidenum">
              <a:rPr lang="es-ES" altLang="es-ES" sz="1200">
                <a:solidFill>
                  <a:srgbClr val="888888"/>
                </a:solidFill>
                <a:latin typeface="Calibri" panose="020F0502020204030204" pitchFamily="34" charset="0"/>
                <a:sym typeface="Calibri" panose="020F0502020204030204" pitchFamily="34" charset="0"/>
              </a:rPr>
              <a:pPr>
                <a:buFontTx/>
                <a:buNone/>
              </a:pPr>
              <a:t>23</a:t>
            </a:fld>
            <a:endParaRPr lang="es-ES" altLang="es-ES" sz="1200">
              <a:solidFill>
                <a:srgbClr val="888888"/>
              </a:solidFill>
              <a:latin typeface="Calibri" panose="020F0502020204030204" pitchFamily="34" charset="0"/>
              <a:sym typeface="Calibri" panose="020F0502020204030204" pitchFamily="34" charset="0"/>
            </a:endParaRPr>
          </a:p>
        </p:txBody>
      </p:sp>
      <p:sp>
        <p:nvSpPr>
          <p:cNvPr id="24582" name="Shape 208">
            <a:extLst>
              <a:ext uri="{FF2B5EF4-FFF2-40B4-BE49-F238E27FC236}">
                <a16:creationId xmlns:a16="http://schemas.microsoft.com/office/drawing/2014/main" id="{F5F92D3A-A8EC-41F3-8E5B-454FC9D5F546}"/>
              </a:ext>
            </a:extLst>
          </p:cNvPr>
          <p:cNvSpPr>
            <a:spLocks noGrp="1"/>
          </p:cNvSpPr>
          <p:nvPr>
            <p:ph type="ftr" sz="quarter" idx="12"/>
          </p:nvPr>
        </p:nvSpPr>
        <p:spPr>
          <a:xfrm>
            <a:off x="360363" y="6372225"/>
            <a:ext cx="1730375"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700" bIns="45700"/>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a:buSzPct val="25000"/>
              <a:buFontTx/>
              <a:buNone/>
            </a:pPr>
            <a:r>
              <a:rPr lang="es-ES" altLang="es-ES" sz="1200">
                <a:solidFill>
                  <a:srgbClr val="888888"/>
                </a:solidFill>
                <a:latin typeface="Calibri" panose="020F0502020204030204" pitchFamily="34" charset="0"/>
                <a:sym typeface="Calibri" panose="020F0502020204030204" pitchFamily="34" charset="0"/>
              </a:rPr>
              <a:t>marimar garcía de la paz</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Shape 271">
            <a:extLst>
              <a:ext uri="{FF2B5EF4-FFF2-40B4-BE49-F238E27FC236}">
                <a16:creationId xmlns:a16="http://schemas.microsoft.com/office/drawing/2014/main" id="{0C063C8C-3087-4ED3-927B-4CE1A3C2478C}"/>
              </a:ext>
            </a:extLst>
          </p:cNvPr>
          <p:cNvSpPr txBox="1">
            <a:spLocks noGrp="1"/>
          </p:cNvSpPr>
          <p:nvPr>
            <p:ph type="title"/>
          </p:nvPr>
        </p:nvSpPr>
        <p:spPr>
          <a:xfrm>
            <a:off x="457200" y="274638"/>
            <a:ext cx="8229600" cy="1425575"/>
          </a:xfrm>
          <a:solidFill>
            <a:srgbClr val="D99593"/>
          </a:solidFill>
        </p:spPr>
        <p:txBody>
          <a:bodyPr tIns="45700" bIns="45700">
            <a:noAutofit/>
          </a:bodyPr>
          <a:lstStyle/>
          <a:p>
            <a:pPr eaLnBrk="1" fontAlgn="auto" hangingPunct="1">
              <a:spcAft>
                <a:spcPts val="0"/>
              </a:spcAft>
              <a:buSzPct val="25000"/>
              <a:defRPr/>
            </a:pPr>
            <a:r>
              <a:rPr lang="es-ES" sz="3959" b="1" dirty="0"/>
              <a:t>El arte flamenco</a:t>
            </a:r>
            <a:br>
              <a:rPr lang="es-ES" sz="3959" b="1" dirty="0"/>
            </a:br>
            <a:r>
              <a:rPr lang="es-ES" sz="2600" b="1" dirty="0"/>
              <a:t>Estructura tradicional de los bailes flamencos de tablaos</a:t>
            </a:r>
            <a:r>
              <a:rPr lang="es-ES" sz="2790" b="1" dirty="0"/>
              <a:t> </a:t>
            </a:r>
            <a:r>
              <a:rPr lang="es-ES" sz="2790" b="1" baseline="30000" dirty="0"/>
              <a:t>1</a:t>
            </a:r>
          </a:p>
        </p:txBody>
      </p:sp>
      <p:sp>
        <p:nvSpPr>
          <p:cNvPr id="272" name="Shape 272">
            <a:extLst>
              <a:ext uri="{FF2B5EF4-FFF2-40B4-BE49-F238E27FC236}">
                <a16:creationId xmlns:a16="http://schemas.microsoft.com/office/drawing/2014/main" id="{CC20D4B0-B614-4DD8-8840-8620F08FD5EA}"/>
              </a:ext>
            </a:extLst>
          </p:cNvPr>
          <p:cNvSpPr txBox="1"/>
          <p:nvPr/>
        </p:nvSpPr>
        <p:spPr>
          <a:xfrm>
            <a:off x="522288" y="1908175"/>
            <a:ext cx="8164512" cy="4464050"/>
          </a:xfrm>
          <a:prstGeom prst="rect">
            <a:avLst/>
          </a:prstGeom>
          <a:noFill/>
          <a:ln>
            <a:noFill/>
          </a:ln>
        </p:spPr>
        <p:txBody>
          <a:bodyPr lIns="91425" tIns="45700" rIns="91425" bIns="45700"/>
          <a:lstStyle/>
          <a:p>
            <a:pPr algn="ctr" eaLnBrk="1" fontAlgn="auto" hangingPunct="1">
              <a:lnSpc>
                <a:spcPct val="115000"/>
              </a:lnSpc>
              <a:spcBef>
                <a:spcPts val="0"/>
              </a:spcBef>
              <a:spcAft>
                <a:spcPts val="0"/>
              </a:spcAft>
              <a:buSzPct val="55000"/>
              <a:defRPr/>
            </a:pPr>
            <a:r>
              <a:rPr lang="es-ES" sz="1800" b="1" kern="0" dirty="0">
                <a:solidFill>
                  <a:schemeClr val="dk1"/>
                </a:solidFill>
                <a:latin typeface="Calibri"/>
                <a:ea typeface="Calibri"/>
                <a:cs typeface="Calibri"/>
                <a:sym typeface="Calibri"/>
              </a:rPr>
              <a:t>ESTRUCTURAS TRADICIONALES DE LOS PALOS FLAMENCOS CUANDO HAY BAILE</a:t>
            </a:r>
          </a:p>
          <a:p>
            <a:pPr algn="just" eaLnBrk="1" fontAlgn="auto" hangingPunct="1">
              <a:lnSpc>
                <a:spcPct val="115000"/>
              </a:lnSpc>
              <a:spcBef>
                <a:spcPts val="0"/>
              </a:spcBef>
              <a:spcAft>
                <a:spcPts val="0"/>
              </a:spcAft>
              <a:defRPr/>
            </a:pPr>
            <a:endParaRPr sz="2000" b="1" kern="0" dirty="0">
              <a:solidFill>
                <a:schemeClr val="dk1"/>
              </a:solidFill>
              <a:latin typeface="Calibri"/>
              <a:ea typeface="Calibri"/>
              <a:cs typeface="Calibri"/>
              <a:sym typeface="Calibri"/>
            </a:endParaRPr>
          </a:p>
          <a:p>
            <a:pPr marL="539750" indent="-273050" algn="just" eaLnBrk="1" fontAlgn="auto" hangingPunct="1">
              <a:lnSpc>
                <a:spcPct val="115000"/>
              </a:lnSpc>
              <a:spcBef>
                <a:spcPts val="0"/>
              </a:spcBef>
              <a:spcAft>
                <a:spcPts val="0"/>
              </a:spcAft>
              <a:buSzPct val="55000"/>
              <a:defRPr/>
            </a:pPr>
            <a:r>
              <a:rPr lang="es-ES" sz="2000" b="1" kern="0" dirty="0">
                <a:solidFill>
                  <a:schemeClr val="dk1"/>
                </a:solidFill>
                <a:latin typeface="Calibri"/>
                <a:ea typeface="Calibri"/>
                <a:cs typeface="Calibri"/>
                <a:sym typeface="Calibri"/>
              </a:rPr>
              <a:t>1. INTRODUCCIÓN DE LA GUITARRA: el guitarrista hace una introducción para ajustar la guitarra y dar el tono al cantaor.</a:t>
            </a:r>
          </a:p>
          <a:p>
            <a:pPr marL="266700" indent="-69850" algn="just" eaLnBrk="1" fontAlgn="auto" hangingPunct="1">
              <a:lnSpc>
                <a:spcPct val="115000"/>
              </a:lnSpc>
              <a:spcBef>
                <a:spcPts val="0"/>
              </a:spcBef>
              <a:spcAft>
                <a:spcPts val="0"/>
              </a:spcAft>
              <a:defRPr/>
            </a:pPr>
            <a:endParaRPr sz="2000" b="1" kern="0" dirty="0">
              <a:solidFill>
                <a:schemeClr val="dk1"/>
              </a:solidFill>
              <a:latin typeface="Calibri"/>
              <a:ea typeface="Calibri"/>
              <a:cs typeface="Calibri"/>
              <a:sym typeface="Calibri"/>
            </a:endParaRPr>
          </a:p>
          <a:p>
            <a:pPr marL="620713" indent="-350838" algn="just" eaLnBrk="1" fontAlgn="auto" hangingPunct="1">
              <a:lnSpc>
                <a:spcPct val="115000"/>
              </a:lnSpc>
              <a:spcBef>
                <a:spcPts val="0"/>
              </a:spcBef>
              <a:spcAft>
                <a:spcPts val="0"/>
              </a:spcAft>
              <a:buSzPct val="55000"/>
              <a:defRPr/>
            </a:pPr>
            <a:r>
              <a:rPr lang="es-ES" sz="2000" b="1" kern="0" dirty="0">
                <a:solidFill>
                  <a:schemeClr val="dk1"/>
                </a:solidFill>
                <a:latin typeface="Calibri"/>
                <a:ea typeface="Calibri"/>
                <a:cs typeface="Calibri"/>
                <a:sym typeface="Calibri"/>
              </a:rPr>
              <a:t>2. SALIDA DEL CANTAOR: muchas veces consiste en una serie de </a:t>
            </a:r>
            <a:r>
              <a:rPr lang="es-ES" sz="2000" b="1" kern="0" dirty="0" err="1">
                <a:solidFill>
                  <a:schemeClr val="dk1"/>
                </a:solidFill>
                <a:latin typeface="Calibri"/>
                <a:ea typeface="Calibri"/>
                <a:cs typeface="Calibri"/>
                <a:sym typeface="Calibri"/>
              </a:rPr>
              <a:t>ays</a:t>
            </a:r>
            <a:r>
              <a:rPr lang="es-ES" sz="2000" b="1" kern="0" dirty="0">
                <a:solidFill>
                  <a:schemeClr val="dk1"/>
                </a:solidFill>
                <a:latin typeface="Calibri"/>
                <a:ea typeface="Calibri"/>
                <a:cs typeface="Calibri"/>
                <a:sym typeface="Calibri"/>
              </a:rPr>
              <a:t> o el </a:t>
            </a:r>
            <a:r>
              <a:rPr lang="es-ES" sz="2000" b="1" kern="0" dirty="0" err="1">
                <a:solidFill>
                  <a:schemeClr val="dk1"/>
                </a:solidFill>
                <a:latin typeface="Calibri"/>
                <a:ea typeface="Calibri"/>
                <a:cs typeface="Calibri"/>
                <a:sym typeface="Calibri"/>
              </a:rPr>
              <a:t>tirititrán</a:t>
            </a:r>
            <a:r>
              <a:rPr lang="es-ES" sz="2000" b="1" kern="0" dirty="0">
                <a:solidFill>
                  <a:schemeClr val="dk1"/>
                </a:solidFill>
                <a:latin typeface="Calibri"/>
                <a:ea typeface="Calibri"/>
                <a:cs typeface="Calibri"/>
                <a:sym typeface="Calibri"/>
              </a:rPr>
              <a:t> en el caso de las alegrías.</a:t>
            </a:r>
          </a:p>
          <a:p>
            <a:pPr marL="266700" indent="273050" algn="just" eaLnBrk="1" fontAlgn="auto" hangingPunct="1">
              <a:lnSpc>
                <a:spcPct val="115000"/>
              </a:lnSpc>
              <a:spcBef>
                <a:spcPts val="0"/>
              </a:spcBef>
              <a:spcAft>
                <a:spcPts val="0"/>
              </a:spcAft>
              <a:buSzPct val="55000"/>
              <a:defRPr/>
            </a:pPr>
            <a:endParaRPr lang="es-ES" sz="2000" b="1" kern="0" dirty="0">
              <a:solidFill>
                <a:schemeClr val="dk1"/>
              </a:solidFill>
              <a:latin typeface="Calibri"/>
              <a:ea typeface="Calibri"/>
              <a:cs typeface="Calibri"/>
              <a:sym typeface="Calibri"/>
            </a:endParaRPr>
          </a:p>
          <a:p>
            <a:pPr marL="723900" lvl="1" indent="-69850" algn="just" eaLnBrk="1" fontAlgn="auto" hangingPunct="1">
              <a:lnSpc>
                <a:spcPct val="115000"/>
              </a:lnSpc>
              <a:spcBef>
                <a:spcPts val="0"/>
              </a:spcBef>
              <a:spcAft>
                <a:spcPts val="0"/>
              </a:spcAft>
              <a:buSzPct val="55000"/>
              <a:defRPr/>
            </a:pPr>
            <a:r>
              <a:rPr lang="es-ES" sz="2000" b="1" kern="0" dirty="0">
                <a:solidFill>
                  <a:schemeClr val="dk1"/>
                </a:solidFill>
                <a:latin typeface="Calibri"/>
                <a:ea typeface="Calibri"/>
                <a:cs typeface="Calibri"/>
                <a:sym typeface="Calibri"/>
              </a:rPr>
              <a:t>Camarón de la Isla: Alegrías (</a:t>
            </a:r>
            <a:r>
              <a:rPr lang="es-ES" sz="2000" b="1" kern="0" dirty="0" err="1">
                <a:solidFill>
                  <a:schemeClr val="dk1"/>
                </a:solidFill>
                <a:latin typeface="Calibri"/>
                <a:ea typeface="Calibri"/>
                <a:cs typeface="Calibri"/>
                <a:sym typeface="Calibri"/>
              </a:rPr>
              <a:t>tirititrán</a:t>
            </a:r>
            <a:r>
              <a:rPr lang="es-ES" sz="2000" b="1" kern="0" dirty="0">
                <a:solidFill>
                  <a:schemeClr val="dk1"/>
                </a:solidFill>
                <a:latin typeface="Calibri"/>
                <a:ea typeface="Calibri"/>
                <a:cs typeface="Calibri"/>
                <a:sym typeface="Calibri"/>
              </a:rPr>
              <a:t>)</a:t>
            </a:r>
          </a:p>
          <a:p>
            <a:pPr lvl="1" eaLnBrk="1" fontAlgn="auto" hangingPunct="1">
              <a:spcBef>
                <a:spcPts val="0"/>
              </a:spcBef>
              <a:spcAft>
                <a:spcPts val="0"/>
              </a:spcAft>
              <a:buSzPct val="25000"/>
              <a:defRPr/>
            </a:pPr>
            <a:r>
              <a:rPr lang="es-ES" sz="2000" b="1" kern="0" dirty="0">
                <a:solidFill>
                  <a:schemeClr val="dk1"/>
                </a:solidFill>
                <a:latin typeface="Calibri"/>
                <a:ea typeface="Calibri"/>
                <a:cs typeface="Calibri"/>
                <a:sym typeface="Calibri"/>
              </a:rPr>
              <a:t>     </a:t>
            </a:r>
            <a:r>
              <a:rPr lang="es-ES" sz="2000" b="1" u="sng" kern="0" dirty="0">
                <a:solidFill>
                  <a:schemeClr val="hlink"/>
                </a:solidFill>
                <a:latin typeface="Calibri"/>
                <a:ea typeface="Calibri"/>
                <a:cs typeface="Calibri"/>
                <a:sym typeface="Calibri"/>
              </a:rPr>
              <a:t>https://www.youtube.com/watch?v=DoPrtY9zhD4</a:t>
            </a:r>
          </a:p>
          <a:p>
            <a:pPr lvl="1" indent="163513" eaLnBrk="1" fontAlgn="auto" hangingPunct="1">
              <a:spcBef>
                <a:spcPts val="0"/>
              </a:spcBef>
              <a:spcAft>
                <a:spcPts val="0"/>
              </a:spcAft>
              <a:buSzPct val="25000"/>
              <a:defRPr/>
            </a:pPr>
            <a:r>
              <a:rPr lang="es-ES" sz="2000" b="1" kern="0" dirty="0">
                <a:solidFill>
                  <a:schemeClr val="dk1"/>
                </a:solidFill>
                <a:latin typeface="Calibri"/>
                <a:ea typeface="Calibri"/>
                <a:cs typeface="Calibri"/>
                <a:sym typeface="Calibri"/>
              </a:rPr>
              <a:t> Camarón de la Isla “Tangos de la Sultana” (</a:t>
            </a:r>
            <a:r>
              <a:rPr lang="es-ES" sz="2000" b="1" kern="0" dirty="0" err="1">
                <a:solidFill>
                  <a:schemeClr val="dk1"/>
                </a:solidFill>
                <a:latin typeface="Calibri"/>
                <a:ea typeface="Calibri"/>
                <a:cs typeface="Calibri"/>
                <a:sym typeface="Calibri"/>
              </a:rPr>
              <a:t>ays</a:t>
            </a:r>
            <a:r>
              <a:rPr lang="es-ES" sz="2000" b="1" kern="0" dirty="0">
                <a:solidFill>
                  <a:schemeClr val="dk1"/>
                </a:solidFill>
                <a:latin typeface="Calibri"/>
                <a:ea typeface="Calibri"/>
                <a:cs typeface="Calibri"/>
                <a:sym typeface="Calibri"/>
              </a:rPr>
              <a:t>)</a:t>
            </a:r>
          </a:p>
          <a:p>
            <a:pPr lvl="1" eaLnBrk="1" fontAlgn="auto" hangingPunct="1">
              <a:spcBef>
                <a:spcPts val="0"/>
              </a:spcBef>
              <a:spcAft>
                <a:spcPts val="0"/>
              </a:spcAft>
              <a:buSzPct val="25000"/>
              <a:defRPr/>
            </a:pPr>
            <a:r>
              <a:rPr lang="es-ES" sz="2000" b="1" kern="0" dirty="0">
                <a:solidFill>
                  <a:schemeClr val="dk1"/>
                </a:solidFill>
                <a:latin typeface="Calibri"/>
                <a:ea typeface="Calibri"/>
                <a:cs typeface="Calibri"/>
                <a:sym typeface="Calibri"/>
              </a:rPr>
              <a:t>    </a:t>
            </a:r>
            <a:r>
              <a:rPr lang="es-ES" sz="2000" b="1" u="sng" kern="0" dirty="0">
                <a:solidFill>
                  <a:schemeClr val="hlink"/>
                </a:solidFill>
                <a:latin typeface="Calibri"/>
                <a:ea typeface="Calibri"/>
                <a:cs typeface="Calibri"/>
                <a:sym typeface="Calibri"/>
                <a:hlinkClick r:id="rId3"/>
              </a:rPr>
              <a:t>https://www.youtube.com/watch?v=Y20cD6Kd2ps</a:t>
            </a:r>
          </a:p>
          <a:p>
            <a:pPr marL="266700" indent="-69850" algn="just" eaLnBrk="1" fontAlgn="auto" hangingPunct="1">
              <a:lnSpc>
                <a:spcPct val="115000"/>
              </a:lnSpc>
              <a:spcBef>
                <a:spcPts val="0"/>
              </a:spcBef>
              <a:spcAft>
                <a:spcPts val="0"/>
              </a:spcAft>
              <a:defRPr/>
            </a:pPr>
            <a:endParaRPr sz="2000" b="1" kern="0" dirty="0">
              <a:solidFill>
                <a:schemeClr val="dk1"/>
              </a:solidFill>
              <a:latin typeface="Calibri"/>
              <a:ea typeface="Calibri"/>
              <a:cs typeface="Calibri"/>
              <a:sym typeface="Calibri"/>
            </a:endParaRPr>
          </a:p>
          <a:p>
            <a:pPr marL="266700" indent="-69850" algn="just" eaLnBrk="1" fontAlgn="auto" hangingPunct="1">
              <a:lnSpc>
                <a:spcPct val="115000"/>
              </a:lnSpc>
              <a:spcBef>
                <a:spcPts val="0"/>
              </a:spcBef>
              <a:spcAft>
                <a:spcPts val="0"/>
              </a:spcAft>
              <a:defRPr/>
            </a:pPr>
            <a:endParaRPr sz="2000" b="1" kern="0" dirty="0">
              <a:solidFill>
                <a:schemeClr val="dk1"/>
              </a:solidFill>
              <a:latin typeface="Calibri"/>
              <a:ea typeface="Calibri"/>
              <a:cs typeface="Calibri"/>
              <a:sym typeface="Calibri"/>
            </a:endParaRPr>
          </a:p>
          <a:p>
            <a:pPr eaLnBrk="1" fontAlgn="auto" hangingPunct="1">
              <a:spcBef>
                <a:spcPts val="0"/>
              </a:spcBef>
              <a:spcAft>
                <a:spcPts val="0"/>
              </a:spcAft>
              <a:defRPr/>
            </a:pPr>
            <a:endParaRPr sz="2000" b="1" kern="0" dirty="0">
              <a:solidFill>
                <a:schemeClr val="dk1"/>
              </a:solidFill>
              <a:latin typeface="Calibri"/>
              <a:ea typeface="Calibri"/>
              <a:cs typeface="Calibri"/>
              <a:sym typeface="Calibri"/>
            </a:endParaRPr>
          </a:p>
        </p:txBody>
      </p:sp>
      <p:sp>
        <p:nvSpPr>
          <p:cNvPr id="25604" name="Shape 273">
            <a:extLst>
              <a:ext uri="{FF2B5EF4-FFF2-40B4-BE49-F238E27FC236}">
                <a16:creationId xmlns:a16="http://schemas.microsoft.com/office/drawing/2014/main" id="{0029CC80-7BC0-4045-85D7-687F4252D359}"/>
              </a:ext>
            </a:extLst>
          </p:cNvPr>
          <p:cNvSpPr>
            <a:spLocks noGrp="1"/>
          </p:cNvSpPr>
          <p:nvPr>
            <p:ph type="sldNum" sz="quarter" idx="13"/>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fld id="{1F6DDB4B-A000-4301-97DC-8729AC6B1F63}" type="slidenum">
              <a:rPr lang="es-ES" altLang="es-ES" sz="1200">
                <a:solidFill>
                  <a:srgbClr val="888888"/>
                </a:solidFill>
                <a:latin typeface="Calibri" panose="020F0502020204030204" pitchFamily="34" charset="0"/>
                <a:sym typeface="Calibri" panose="020F0502020204030204" pitchFamily="34" charset="0"/>
              </a:rPr>
              <a:pPr>
                <a:buFontTx/>
                <a:buNone/>
              </a:pPr>
              <a:t>24</a:t>
            </a:fld>
            <a:endParaRPr lang="es-ES" altLang="es-ES" sz="1200">
              <a:solidFill>
                <a:srgbClr val="888888"/>
              </a:solidFill>
              <a:latin typeface="Calibri" panose="020F0502020204030204" pitchFamily="34" charset="0"/>
              <a:sym typeface="Calibri" panose="020F0502020204030204" pitchFamily="34" charset="0"/>
            </a:endParaRPr>
          </a:p>
        </p:txBody>
      </p:sp>
      <p:sp>
        <p:nvSpPr>
          <p:cNvPr id="25605" name="Shape 274">
            <a:extLst>
              <a:ext uri="{FF2B5EF4-FFF2-40B4-BE49-F238E27FC236}">
                <a16:creationId xmlns:a16="http://schemas.microsoft.com/office/drawing/2014/main" id="{052EAD7E-3F9B-4BF7-8191-E1743E79348D}"/>
              </a:ext>
            </a:extLst>
          </p:cNvPr>
          <p:cNvSpPr>
            <a:spLocks noGrp="1"/>
          </p:cNvSpPr>
          <p:nvPr>
            <p:ph type="ftr" sz="quarter" idx="12"/>
          </p:nvPr>
        </p:nvSpPr>
        <p:spPr>
          <a:xfrm>
            <a:off x="360363" y="6372225"/>
            <a:ext cx="1730375"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700" bIns="45700"/>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a:buSzPct val="25000"/>
              <a:buFontTx/>
              <a:buNone/>
            </a:pPr>
            <a:r>
              <a:rPr lang="es-ES" altLang="es-ES" sz="1200">
                <a:solidFill>
                  <a:srgbClr val="888888"/>
                </a:solidFill>
                <a:latin typeface="Calibri" panose="020F0502020204030204" pitchFamily="34" charset="0"/>
                <a:sym typeface="Calibri" panose="020F0502020204030204" pitchFamily="34" charset="0"/>
              </a:rPr>
              <a:t>marimar garcía de la paz</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Shape 279">
            <a:extLst>
              <a:ext uri="{FF2B5EF4-FFF2-40B4-BE49-F238E27FC236}">
                <a16:creationId xmlns:a16="http://schemas.microsoft.com/office/drawing/2014/main" id="{89CB2612-B154-48C3-BB67-364FD16A65F1}"/>
              </a:ext>
            </a:extLst>
          </p:cNvPr>
          <p:cNvSpPr txBox="1">
            <a:spLocks noGrp="1"/>
          </p:cNvSpPr>
          <p:nvPr>
            <p:ph type="title"/>
          </p:nvPr>
        </p:nvSpPr>
        <p:spPr>
          <a:xfrm>
            <a:off x="457200" y="274638"/>
            <a:ext cx="8229600" cy="1425575"/>
          </a:xfrm>
          <a:solidFill>
            <a:srgbClr val="D99593"/>
          </a:solidFill>
        </p:spPr>
        <p:txBody>
          <a:bodyPr tIns="45700" bIns="45700">
            <a:noAutofit/>
          </a:bodyPr>
          <a:lstStyle/>
          <a:p>
            <a:pPr eaLnBrk="1" fontAlgn="auto" hangingPunct="1">
              <a:spcAft>
                <a:spcPts val="0"/>
              </a:spcAft>
              <a:buSzPct val="25000"/>
              <a:defRPr/>
            </a:pPr>
            <a:r>
              <a:rPr lang="es-ES" sz="3959" b="1" dirty="0"/>
              <a:t>El arte flamenco</a:t>
            </a:r>
            <a:br>
              <a:rPr lang="es-ES" sz="3959" b="1" dirty="0"/>
            </a:br>
            <a:r>
              <a:rPr lang="es-ES" sz="2600" b="1" dirty="0"/>
              <a:t>Estructura tradicional de los bailes flamencos de tablaos</a:t>
            </a:r>
            <a:r>
              <a:rPr lang="es-ES" sz="2790" b="1" dirty="0"/>
              <a:t> </a:t>
            </a:r>
            <a:r>
              <a:rPr lang="es-ES" sz="2790" b="1" baseline="30000" dirty="0"/>
              <a:t>2</a:t>
            </a:r>
          </a:p>
        </p:txBody>
      </p:sp>
      <p:sp>
        <p:nvSpPr>
          <p:cNvPr id="280" name="Shape 280">
            <a:extLst>
              <a:ext uri="{FF2B5EF4-FFF2-40B4-BE49-F238E27FC236}">
                <a16:creationId xmlns:a16="http://schemas.microsoft.com/office/drawing/2014/main" id="{35577892-79AA-4A52-BB48-3BFCDEDCCC9C}"/>
              </a:ext>
            </a:extLst>
          </p:cNvPr>
          <p:cNvSpPr txBox="1"/>
          <p:nvPr/>
        </p:nvSpPr>
        <p:spPr>
          <a:xfrm>
            <a:off x="522288" y="1908175"/>
            <a:ext cx="8164512" cy="4287838"/>
          </a:xfrm>
          <a:prstGeom prst="rect">
            <a:avLst/>
          </a:prstGeom>
          <a:noFill/>
          <a:ln>
            <a:noFill/>
          </a:ln>
        </p:spPr>
        <p:txBody>
          <a:bodyPr lIns="91425" tIns="45700" rIns="91425" bIns="45700"/>
          <a:lstStyle/>
          <a:p>
            <a:pPr indent="-69850" algn="just" eaLnBrk="1" fontAlgn="auto" hangingPunct="1">
              <a:lnSpc>
                <a:spcPct val="115000"/>
              </a:lnSpc>
              <a:spcBef>
                <a:spcPts val="0"/>
              </a:spcBef>
              <a:spcAft>
                <a:spcPts val="0"/>
              </a:spcAft>
              <a:buSzPct val="55000"/>
              <a:defRPr/>
            </a:pPr>
            <a:r>
              <a:rPr lang="es-ES" sz="2000" b="1" kern="0" dirty="0">
                <a:solidFill>
                  <a:schemeClr val="dk1"/>
                </a:solidFill>
                <a:latin typeface="Calibri"/>
                <a:ea typeface="Calibri"/>
                <a:cs typeface="Calibri"/>
                <a:sym typeface="Calibri"/>
              </a:rPr>
              <a:t>3.</a:t>
            </a:r>
            <a:r>
              <a:rPr lang="es-ES" sz="2000" kern="0" dirty="0">
                <a:solidFill>
                  <a:schemeClr val="dk1"/>
                </a:solidFill>
                <a:latin typeface="Calibri"/>
                <a:ea typeface="Calibri"/>
                <a:cs typeface="Calibri"/>
                <a:sym typeface="Calibri"/>
              </a:rPr>
              <a:t> </a:t>
            </a:r>
            <a:r>
              <a:rPr lang="es-ES" sz="2000" b="1" kern="0" dirty="0">
                <a:solidFill>
                  <a:schemeClr val="dk1"/>
                </a:solidFill>
                <a:latin typeface="Calibri"/>
                <a:ea typeface="Calibri"/>
                <a:cs typeface="Calibri"/>
                <a:sym typeface="Calibri"/>
              </a:rPr>
              <a:t>SALIDA DEL BAILAOR/A</a:t>
            </a:r>
            <a:r>
              <a:rPr lang="es-ES" sz="2000" kern="0" dirty="0">
                <a:solidFill>
                  <a:schemeClr val="dk1"/>
                </a:solidFill>
                <a:latin typeface="Calibri"/>
                <a:ea typeface="Calibri"/>
                <a:cs typeface="Calibri"/>
                <a:sym typeface="Calibri"/>
              </a:rPr>
              <a:t> con </a:t>
            </a:r>
            <a:r>
              <a:rPr lang="es-ES" sz="2000" b="1" kern="0" dirty="0">
                <a:solidFill>
                  <a:schemeClr val="dk1"/>
                </a:solidFill>
                <a:latin typeface="Calibri"/>
                <a:ea typeface="Calibri"/>
                <a:cs typeface="Calibri"/>
                <a:sym typeface="Calibri"/>
              </a:rPr>
              <a:t>LA LLAMADA</a:t>
            </a:r>
          </a:p>
          <a:p>
            <a:pPr marL="266700" indent="-69850" algn="just" eaLnBrk="1" fontAlgn="auto" hangingPunct="1">
              <a:lnSpc>
                <a:spcPct val="115000"/>
              </a:lnSpc>
              <a:spcBef>
                <a:spcPts val="0"/>
              </a:spcBef>
              <a:spcAft>
                <a:spcPts val="0"/>
              </a:spcAft>
              <a:buSzPct val="55000"/>
              <a:defRPr/>
            </a:pPr>
            <a:r>
              <a:rPr lang="es-ES" sz="2000" b="1" kern="0" dirty="0">
                <a:solidFill>
                  <a:schemeClr val="dk1"/>
                </a:solidFill>
                <a:latin typeface="Calibri"/>
                <a:ea typeface="Calibri"/>
                <a:cs typeface="Calibri"/>
                <a:sym typeface="Calibri"/>
              </a:rPr>
              <a:t>	Conjunto de movimientos o pasos del bailaor que pretende ser un aviso al toque y al cante para indicar que se va a empezar a bailar.</a:t>
            </a:r>
          </a:p>
          <a:p>
            <a:pPr marL="266700" indent="-69850" algn="just" eaLnBrk="1" fontAlgn="auto" hangingPunct="1">
              <a:lnSpc>
                <a:spcPct val="115000"/>
              </a:lnSpc>
              <a:spcBef>
                <a:spcPts val="0"/>
              </a:spcBef>
              <a:spcAft>
                <a:spcPts val="0"/>
              </a:spcAft>
              <a:buSzPct val="55000"/>
              <a:defRPr/>
            </a:pPr>
            <a:endParaRPr lang="es-ES" sz="2000" b="1" kern="0" dirty="0">
              <a:solidFill>
                <a:schemeClr val="dk1"/>
              </a:solidFill>
              <a:latin typeface="Calibri"/>
              <a:ea typeface="Calibri"/>
              <a:cs typeface="Calibri"/>
              <a:sym typeface="Calibri"/>
            </a:endParaRPr>
          </a:p>
          <a:p>
            <a:pPr marL="266700" indent="-266700" algn="just" eaLnBrk="1" fontAlgn="auto" hangingPunct="1">
              <a:lnSpc>
                <a:spcPct val="115000"/>
              </a:lnSpc>
              <a:spcBef>
                <a:spcPts val="0"/>
              </a:spcBef>
              <a:spcAft>
                <a:spcPts val="0"/>
              </a:spcAft>
              <a:buSzPct val="55000"/>
              <a:defRPr/>
            </a:pPr>
            <a:r>
              <a:rPr lang="es-ES" sz="2000" b="1" kern="0" dirty="0">
                <a:solidFill>
                  <a:schemeClr val="dk1"/>
                </a:solidFill>
                <a:latin typeface="Calibri"/>
                <a:ea typeface="Calibri"/>
                <a:cs typeface="Calibri"/>
                <a:sym typeface="Calibri"/>
              </a:rPr>
              <a:t>4. LETRA: es la parte del baile donde hay cante. Una vez que el cantaor comienza a cantar, el baile debe respetar y apoyar al cante. </a:t>
            </a:r>
          </a:p>
          <a:p>
            <a:pPr marL="723900" lvl="1" indent="-69850" algn="just" eaLnBrk="1" fontAlgn="auto" hangingPunct="1">
              <a:lnSpc>
                <a:spcPct val="115000"/>
              </a:lnSpc>
              <a:spcBef>
                <a:spcPts val="0"/>
              </a:spcBef>
              <a:spcAft>
                <a:spcPts val="0"/>
              </a:spcAft>
              <a:buSzPct val="55000"/>
              <a:defRPr/>
            </a:pPr>
            <a:endParaRPr lang="es-ES" sz="2000" b="1" kern="0" dirty="0">
              <a:solidFill>
                <a:schemeClr val="dk1"/>
              </a:solidFill>
              <a:latin typeface="Calibri"/>
              <a:ea typeface="Calibri"/>
              <a:cs typeface="Calibri"/>
              <a:sym typeface="Calibri"/>
            </a:endParaRPr>
          </a:p>
          <a:p>
            <a:pPr marL="269875" indent="-269875" algn="just" eaLnBrk="1" fontAlgn="auto" hangingPunct="1">
              <a:spcBef>
                <a:spcPts val="0"/>
              </a:spcBef>
              <a:spcAft>
                <a:spcPts val="0"/>
              </a:spcAft>
              <a:buSzPct val="25000"/>
              <a:tabLst>
                <a:tab pos="446088" algn="l"/>
                <a:tab pos="714375" algn="l"/>
              </a:tabLst>
              <a:defRPr/>
            </a:pPr>
            <a:r>
              <a:rPr lang="es-ES" sz="2000" b="1" kern="0" dirty="0">
                <a:solidFill>
                  <a:schemeClr val="dk1"/>
                </a:solidFill>
                <a:latin typeface="Calibri"/>
                <a:ea typeface="Calibri"/>
                <a:cs typeface="Calibri"/>
                <a:sym typeface="Calibri"/>
              </a:rPr>
              <a:t>5. ESCOBILLA: nombre que se le da a la parte del baile en la que se centra el interés en el zapateado y sonido de los pies.</a:t>
            </a:r>
          </a:p>
          <a:p>
            <a:pPr marL="269875" indent="-269875" algn="just" eaLnBrk="1" fontAlgn="auto" hangingPunct="1">
              <a:spcBef>
                <a:spcPts val="0"/>
              </a:spcBef>
              <a:spcAft>
                <a:spcPts val="0"/>
              </a:spcAft>
              <a:buSzPct val="25000"/>
              <a:tabLst>
                <a:tab pos="446088" algn="l"/>
                <a:tab pos="714375" algn="l"/>
              </a:tabLst>
              <a:defRPr/>
            </a:pPr>
            <a:endParaRPr lang="es-ES" sz="2000" b="1" kern="0" dirty="0">
              <a:solidFill>
                <a:schemeClr val="dk1"/>
              </a:solidFill>
              <a:latin typeface="Calibri"/>
              <a:ea typeface="Calibri"/>
              <a:cs typeface="Calibri"/>
              <a:sym typeface="Calibri"/>
            </a:endParaRPr>
          </a:p>
          <a:p>
            <a:pPr marL="269875" indent="-269875" algn="just" eaLnBrk="1" fontAlgn="auto" hangingPunct="1">
              <a:spcBef>
                <a:spcPts val="0"/>
              </a:spcBef>
              <a:spcAft>
                <a:spcPts val="0"/>
              </a:spcAft>
              <a:buSzPct val="25000"/>
              <a:tabLst>
                <a:tab pos="446088" algn="l"/>
                <a:tab pos="714375" algn="l"/>
              </a:tabLst>
              <a:defRPr/>
            </a:pPr>
            <a:r>
              <a:rPr lang="es-ES" sz="2000" b="1" kern="0" dirty="0">
                <a:solidFill>
                  <a:schemeClr val="dk1"/>
                </a:solidFill>
                <a:latin typeface="Calibri"/>
                <a:ea typeface="Calibri"/>
                <a:cs typeface="Calibri"/>
                <a:sym typeface="Calibri"/>
              </a:rPr>
              <a:t>6. SUBIDA DE RITMO, con un remate y cierre que es como decir un “</a:t>
            </a:r>
            <a:r>
              <a:rPr lang="es-ES" sz="2000" b="1" kern="0" dirty="0" err="1">
                <a:solidFill>
                  <a:schemeClr val="dk1"/>
                </a:solidFill>
                <a:latin typeface="Calibri"/>
                <a:ea typeface="Calibri"/>
                <a:cs typeface="Calibri"/>
                <a:sym typeface="Calibri"/>
              </a:rPr>
              <a:t>chim</a:t>
            </a:r>
            <a:r>
              <a:rPr lang="es-ES" sz="2000" b="1" kern="0" dirty="0">
                <a:solidFill>
                  <a:schemeClr val="dk1"/>
                </a:solidFill>
                <a:latin typeface="Calibri"/>
                <a:ea typeface="Calibri"/>
                <a:cs typeface="Calibri"/>
                <a:sym typeface="Calibri"/>
              </a:rPr>
              <a:t> pum, se acabó”</a:t>
            </a:r>
          </a:p>
          <a:p>
            <a:pPr marL="269875" indent="-269875" algn="just" eaLnBrk="1" fontAlgn="auto" hangingPunct="1">
              <a:spcBef>
                <a:spcPts val="0"/>
              </a:spcBef>
              <a:spcAft>
                <a:spcPts val="0"/>
              </a:spcAft>
              <a:buSzPct val="25000"/>
              <a:tabLst>
                <a:tab pos="446088" algn="l"/>
                <a:tab pos="714375" algn="l"/>
              </a:tabLst>
              <a:defRPr/>
            </a:pPr>
            <a:endParaRPr lang="es-ES" sz="2000" b="1" kern="0" dirty="0">
              <a:solidFill>
                <a:schemeClr val="dk1"/>
              </a:solidFill>
              <a:latin typeface="Calibri"/>
              <a:ea typeface="Calibri"/>
              <a:cs typeface="Calibri"/>
              <a:sym typeface="Calibri"/>
            </a:endParaRPr>
          </a:p>
          <a:p>
            <a:pPr marL="266700" indent="-69850" algn="just" eaLnBrk="1" fontAlgn="auto" hangingPunct="1">
              <a:lnSpc>
                <a:spcPct val="115000"/>
              </a:lnSpc>
              <a:spcBef>
                <a:spcPts val="0"/>
              </a:spcBef>
              <a:spcAft>
                <a:spcPts val="0"/>
              </a:spcAft>
              <a:buSzPct val="55000"/>
              <a:defRPr/>
            </a:pPr>
            <a:endParaRPr lang="es-ES" sz="2000" b="1" kern="0" dirty="0">
              <a:solidFill>
                <a:schemeClr val="dk1"/>
              </a:solidFill>
              <a:latin typeface="Calibri"/>
              <a:ea typeface="Calibri"/>
              <a:cs typeface="Calibri"/>
              <a:sym typeface="Calibri"/>
            </a:endParaRPr>
          </a:p>
          <a:p>
            <a:pPr marL="266700" indent="-69850" algn="just" eaLnBrk="1" fontAlgn="auto" hangingPunct="1">
              <a:lnSpc>
                <a:spcPct val="115000"/>
              </a:lnSpc>
              <a:spcBef>
                <a:spcPts val="0"/>
              </a:spcBef>
              <a:spcAft>
                <a:spcPts val="0"/>
              </a:spcAft>
              <a:buSzPct val="55000"/>
              <a:defRPr/>
            </a:pPr>
            <a:endParaRPr lang="es-ES" sz="2000" b="1" kern="0" dirty="0">
              <a:solidFill>
                <a:schemeClr val="dk1"/>
              </a:solidFill>
              <a:latin typeface="Calibri"/>
              <a:ea typeface="Calibri"/>
              <a:cs typeface="Calibri"/>
              <a:sym typeface="Calibri"/>
            </a:endParaRPr>
          </a:p>
          <a:p>
            <a:pPr marL="266700" indent="-69850" algn="just" eaLnBrk="1" fontAlgn="auto" hangingPunct="1">
              <a:lnSpc>
                <a:spcPct val="115000"/>
              </a:lnSpc>
              <a:spcBef>
                <a:spcPts val="0"/>
              </a:spcBef>
              <a:spcAft>
                <a:spcPts val="0"/>
              </a:spcAft>
              <a:defRPr/>
            </a:pPr>
            <a:endParaRPr lang="es-ES" sz="2000" b="1" kern="0" dirty="0">
              <a:solidFill>
                <a:schemeClr val="dk1"/>
              </a:solidFill>
              <a:latin typeface="Calibri"/>
              <a:ea typeface="Calibri"/>
              <a:cs typeface="Calibri"/>
              <a:sym typeface="Calibri"/>
            </a:endParaRPr>
          </a:p>
          <a:p>
            <a:pPr marL="266700" indent="-69850" algn="just" eaLnBrk="1" fontAlgn="auto" hangingPunct="1">
              <a:lnSpc>
                <a:spcPct val="115000"/>
              </a:lnSpc>
              <a:spcBef>
                <a:spcPts val="0"/>
              </a:spcBef>
              <a:spcAft>
                <a:spcPts val="0"/>
              </a:spcAft>
              <a:defRPr/>
            </a:pPr>
            <a:endParaRPr sz="2000" b="1" kern="0" dirty="0">
              <a:solidFill>
                <a:schemeClr val="dk1"/>
              </a:solidFill>
              <a:latin typeface="Calibri"/>
              <a:ea typeface="Calibri"/>
              <a:cs typeface="Calibri"/>
              <a:sym typeface="Calibri"/>
            </a:endParaRPr>
          </a:p>
          <a:p>
            <a:pPr marL="266700" indent="-69850" algn="just" eaLnBrk="1" fontAlgn="auto" hangingPunct="1">
              <a:lnSpc>
                <a:spcPct val="115000"/>
              </a:lnSpc>
              <a:spcBef>
                <a:spcPts val="0"/>
              </a:spcBef>
              <a:spcAft>
                <a:spcPts val="0"/>
              </a:spcAft>
              <a:buSzPct val="55000"/>
              <a:defRPr/>
            </a:pPr>
            <a:r>
              <a:rPr lang="es-ES" sz="2000" b="1" kern="0" dirty="0">
                <a:solidFill>
                  <a:schemeClr val="dk1"/>
                </a:solidFill>
                <a:latin typeface="Calibri"/>
                <a:ea typeface="Calibri"/>
                <a:cs typeface="Calibri"/>
                <a:sym typeface="Calibri"/>
              </a:rPr>
              <a:t>	</a:t>
            </a:r>
            <a:endParaRPr sz="2000" b="1" kern="0" dirty="0">
              <a:solidFill>
                <a:schemeClr val="dk1"/>
              </a:solidFill>
              <a:latin typeface="Calibri"/>
              <a:ea typeface="Calibri"/>
              <a:cs typeface="Calibri"/>
              <a:sym typeface="Calibri"/>
            </a:endParaRPr>
          </a:p>
          <a:p>
            <a:pPr eaLnBrk="1" fontAlgn="auto" hangingPunct="1">
              <a:spcBef>
                <a:spcPts val="0"/>
              </a:spcBef>
              <a:spcAft>
                <a:spcPts val="0"/>
              </a:spcAft>
              <a:defRPr/>
            </a:pPr>
            <a:endParaRPr sz="2000" b="1" kern="0" dirty="0">
              <a:solidFill>
                <a:schemeClr val="dk1"/>
              </a:solidFill>
              <a:latin typeface="Calibri"/>
              <a:ea typeface="Calibri"/>
              <a:cs typeface="Calibri"/>
              <a:sym typeface="Calibri"/>
            </a:endParaRPr>
          </a:p>
        </p:txBody>
      </p:sp>
      <p:sp>
        <p:nvSpPr>
          <p:cNvPr id="26628" name="Shape 281">
            <a:extLst>
              <a:ext uri="{FF2B5EF4-FFF2-40B4-BE49-F238E27FC236}">
                <a16:creationId xmlns:a16="http://schemas.microsoft.com/office/drawing/2014/main" id="{54008975-5A5D-432F-824C-3F32EF818B21}"/>
              </a:ext>
            </a:extLst>
          </p:cNvPr>
          <p:cNvSpPr>
            <a:spLocks noGrp="1"/>
          </p:cNvSpPr>
          <p:nvPr>
            <p:ph type="sldNum" sz="quarter" idx="13"/>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fld id="{544291E3-6C44-48E6-A65E-1C7259A04450}" type="slidenum">
              <a:rPr lang="es-ES" altLang="es-ES" sz="1200">
                <a:solidFill>
                  <a:srgbClr val="888888"/>
                </a:solidFill>
                <a:latin typeface="Calibri" panose="020F0502020204030204" pitchFamily="34" charset="0"/>
                <a:sym typeface="Calibri" panose="020F0502020204030204" pitchFamily="34" charset="0"/>
              </a:rPr>
              <a:pPr>
                <a:buFontTx/>
                <a:buNone/>
              </a:pPr>
              <a:t>25</a:t>
            </a:fld>
            <a:endParaRPr lang="es-ES" altLang="es-ES" sz="1200">
              <a:solidFill>
                <a:srgbClr val="888888"/>
              </a:solidFill>
              <a:latin typeface="Calibri" panose="020F0502020204030204" pitchFamily="34" charset="0"/>
              <a:sym typeface="Calibri" panose="020F0502020204030204" pitchFamily="34" charset="0"/>
            </a:endParaRPr>
          </a:p>
        </p:txBody>
      </p:sp>
      <p:sp>
        <p:nvSpPr>
          <p:cNvPr id="26629" name="Shape 282">
            <a:extLst>
              <a:ext uri="{FF2B5EF4-FFF2-40B4-BE49-F238E27FC236}">
                <a16:creationId xmlns:a16="http://schemas.microsoft.com/office/drawing/2014/main" id="{80526A05-AF1A-4A36-AE95-348C18A7A354}"/>
              </a:ext>
            </a:extLst>
          </p:cNvPr>
          <p:cNvSpPr>
            <a:spLocks noGrp="1"/>
          </p:cNvSpPr>
          <p:nvPr>
            <p:ph type="ftr" sz="quarter" idx="12"/>
          </p:nvPr>
        </p:nvSpPr>
        <p:spPr>
          <a:xfrm>
            <a:off x="360363" y="6372225"/>
            <a:ext cx="1730375"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700" bIns="45700"/>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a:buSzPct val="25000"/>
              <a:buFontTx/>
              <a:buNone/>
            </a:pPr>
            <a:r>
              <a:rPr lang="es-ES" altLang="es-ES" sz="1200">
                <a:solidFill>
                  <a:srgbClr val="888888"/>
                </a:solidFill>
                <a:latin typeface="Calibri" panose="020F0502020204030204" pitchFamily="34" charset="0"/>
                <a:sym typeface="Calibri" panose="020F0502020204030204" pitchFamily="34" charset="0"/>
              </a:rPr>
              <a:t>marimar garcía de la paz</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Shape 295">
            <a:extLst>
              <a:ext uri="{FF2B5EF4-FFF2-40B4-BE49-F238E27FC236}">
                <a16:creationId xmlns:a16="http://schemas.microsoft.com/office/drawing/2014/main" id="{6D437908-D08A-48F4-B85F-3459E0DCF0AE}"/>
              </a:ext>
            </a:extLst>
          </p:cNvPr>
          <p:cNvSpPr txBox="1">
            <a:spLocks noGrp="1"/>
          </p:cNvSpPr>
          <p:nvPr>
            <p:ph type="title"/>
          </p:nvPr>
        </p:nvSpPr>
        <p:spPr>
          <a:xfrm>
            <a:off x="457200" y="274638"/>
            <a:ext cx="8229600" cy="1425575"/>
          </a:xfrm>
          <a:solidFill>
            <a:srgbClr val="D99593"/>
          </a:solidFill>
        </p:spPr>
        <p:txBody>
          <a:bodyPr tIns="45700" bIns="45700">
            <a:noAutofit/>
          </a:bodyPr>
          <a:lstStyle/>
          <a:p>
            <a:pPr eaLnBrk="1" fontAlgn="auto" hangingPunct="1">
              <a:spcAft>
                <a:spcPts val="0"/>
              </a:spcAft>
              <a:buSzPct val="25000"/>
              <a:defRPr/>
            </a:pPr>
            <a:r>
              <a:rPr lang="es-ES" sz="3959" b="1" dirty="0"/>
              <a:t>El arte flamenco</a:t>
            </a:r>
            <a:br>
              <a:rPr lang="es-ES" sz="3959" b="1" dirty="0"/>
            </a:br>
            <a:r>
              <a:rPr lang="es-ES" sz="2600" b="1" dirty="0"/>
              <a:t>Estructura tradicional de los bailes flamencos de tablaos</a:t>
            </a:r>
            <a:r>
              <a:rPr lang="es-ES" sz="2790" b="1" dirty="0"/>
              <a:t> </a:t>
            </a:r>
            <a:r>
              <a:rPr lang="es-ES" sz="2790" b="1" baseline="30000" dirty="0"/>
              <a:t>3</a:t>
            </a:r>
          </a:p>
        </p:txBody>
      </p:sp>
      <p:sp>
        <p:nvSpPr>
          <p:cNvPr id="296" name="Shape 296">
            <a:extLst>
              <a:ext uri="{FF2B5EF4-FFF2-40B4-BE49-F238E27FC236}">
                <a16:creationId xmlns:a16="http://schemas.microsoft.com/office/drawing/2014/main" id="{797F3CA5-3EA0-489D-A388-3F0AD32345EB}"/>
              </a:ext>
            </a:extLst>
          </p:cNvPr>
          <p:cNvSpPr txBox="1"/>
          <p:nvPr/>
        </p:nvSpPr>
        <p:spPr>
          <a:xfrm>
            <a:off x="357188" y="1785938"/>
            <a:ext cx="8286750" cy="4365625"/>
          </a:xfrm>
          <a:prstGeom prst="rect">
            <a:avLst/>
          </a:prstGeom>
          <a:noFill/>
          <a:ln>
            <a:noFill/>
          </a:ln>
        </p:spPr>
        <p:txBody>
          <a:bodyPr lIns="91425" tIns="45700" rIns="91425" bIns="45700"/>
          <a:lstStyle/>
          <a:p>
            <a:pPr marL="266700" algn="just" eaLnBrk="1" fontAlgn="auto" hangingPunct="1">
              <a:lnSpc>
                <a:spcPct val="115000"/>
              </a:lnSpc>
              <a:spcBef>
                <a:spcPts val="0"/>
              </a:spcBef>
              <a:spcAft>
                <a:spcPts val="0"/>
              </a:spcAft>
              <a:buSzPct val="55000"/>
              <a:defRPr/>
            </a:pPr>
            <a:endParaRPr lang="es-ES" sz="2000" b="1" kern="0" dirty="0">
              <a:solidFill>
                <a:schemeClr val="dk1"/>
              </a:solidFill>
              <a:latin typeface="Calibri"/>
              <a:ea typeface="Calibri"/>
              <a:cs typeface="Calibri"/>
              <a:sym typeface="Calibri"/>
            </a:endParaRPr>
          </a:p>
          <a:p>
            <a:pPr indent="457200" algn="just" eaLnBrk="1" fontAlgn="auto" hangingPunct="1">
              <a:spcBef>
                <a:spcPts val="0"/>
              </a:spcBef>
              <a:spcAft>
                <a:spcPts val="0"/>
              </a:spcAft>
              <a:buSzPct val="25000"/>
              <a:defRPr/>
            </a:pPr>
            <a:r>
              <a:rPr lang="es-ES" sz="2000" b="1" kern="0" dirty="0">
                <a:solidFill>
                  <a:schemeClr val="dk1"/>
                </a:solidFill>
                <a:latin typeface="Calibri"/>
                <a:ea typeface="Calibri"/>
                <a:cs typeface="Calibri"/>
                <a:sym typeface="Calibri"/>
              </a:rPr>
              <a:t>Eva la Yerbabuena “Alegrías”</a:t>
            </a:r>
          </a:p>
          <a:p>
            <a:pPr indent="457200" algn="just" eaLnBrk="1" fontAlgn="auto" hangingPunct="1">
              <a:spcBef>
                <a:spcPts val="0"/>
              </a:spcBef>
              <a:spcAft>
                <a:spcPts val="0"/>
              </a:spcAft>
              <a:buSzPct val="25000"/>
              <a:defRPr/>
            </a:pPr>
            <a:r>
              <a:rPr lang="es-ES" sz="2000" b="1" u="sng" kern="0" dirty="0">
                <a:solidFill>
                  <a:schemeClr val="hlink"/>
                </a:solidFill>
                <a:latin typeface="Calibri"/>
                <a:ea typeface="Calibri"/>
                <a:cs typeface="Calibri"/>
                <a:sym typeface="Calibri"/>
                <a:hlinkClick r:id="rId3"/>
              </a:rPr>
              <a:t>https://www.youtube.com/watch?v=OUJd53z9Y4E</a:t>
            </a:r>
          </a:p>
          <a:p>
            <a:pPr indent="457200" algn="just" eaLnBrk="1" fontAlgn="auto" hangingPunct="1">
              <a:spcBef>
                <a:spcPts val="0"/>
              </a:spcBef>
              <a:spcAft>
                <a:spcPts val="0"/>
              </a:spcAft>
              <a:buSzPct val="25000"/>
              <a:defRPr/>
            </a:pPr>
            <a:r>
              <a:rPr lang="es-ES" sz="2000" b="1" kern="0" dirty="0">
                <a:solidFill>
                  <a:schemeClr val="dk1"/>
                </a:solidFill>
                <a:latin typeface="Calibri"/>
                <a:ea typeface="Calibri"/>
                <a:cs typeface="Calibri"/>
                <a:sym typeface="Calibri"/>
              </a:rPr>
              <a:t>Antonio Canales “Soleá por bulerías”</a:t>
            </a:r>
          </a:p>
          <a:p>
            <a:pPr indent="457200" algn="just" eaLnBrk="1" fontAlgn="auto" hangingPunct="1">
              <a:spcBef>
                <a:spcPts val="0"/>
              </a:spcBef>
              <a:spcAft>
                <a:spcPts val="0"/>
              </a:spcAft>
              <a:buSzPct val="25000"/>
              <a:defRPr/>
            </a:pPr>
            <a:r>
              <a:rPr lang="es-ES" sz="2000" b="1" u="sng" kern="0" dirty="0">
                <a:solidFill>
                  <a:schemeClr val="hlink"/>
                </a:solidFill>
                <a:latin typeface="Calibri"/>
                <a:ea typeface="Calibri"/>
                <a:cs typeface="Calibri"/>
                <a:sym typeface="Calibri"/>
                <a:hlinkClick r:id="rId4"/>
              </a:rPr>
              <a:t>https://www.youtube.com/watch?v=j4RWmvaqevU</a:t>
            </a:r>
          </a:p>
          <a:p>
            <a:pPr marL="723900" lvl="1" indent="-69850" algn="just" eaLnBrk="1" fontAlgn="auto" hangingPunct="1">
              <a:lnSpc>
                <a:spcPct val="115000"/>
              </a:lnSpc>
              <a:spcBef>
                <a:spcPts val="0"/>
              </a:spcBef>
              <a:spcAft>
                <a:spcPts val="0"/>
              </a:spcAft>
              <a:buSzPct val="55000"/>
              <a:defRPr/>
            </a:pPr>
            <a:endParaRPr lang="es-ES" sz="2000" b="1" kern="0" dirty="0">
              <a:solidFill>
                <a:schemeClr val="dk1"/>
              </a:solidFill>
              <a:latin typeface="Calibri"/>
              <a:ea typeface="Calibri"/>
              <a:cs typeface="Calibri"/>
              <a:sym typeface="Calibri"/>
            </a:endParaRPr>
          </a:p>
          <a:p>
            <a:pPr eaLnBrk="1" fontAlgn="auto" hangingPunct="1">
              <a:spcBef>
                <a:spcPts val="0"/>
              </a:spcBef>
              <a:spcAft>
                <a:spcPts val="0"/>
              </a:spcAft>
              <a:defRPr/>
            </a:pPr>
            <a:endParaRPr lang="es-ES" sz="2000" b="1" kern="0" dirty="0">
              <a:solidFill>
                <a:schemeClr val="dk1"/>
              </a:solidFill>
              <a:latin typeface="Calibri"/>
              <a:ea typeface="Calibri"/>
              <a:cs typeface="Calibri"/>
              <a:sym typeface="Calibri"/>
            </a:endParaRPr>
          </a:p>
        </p:txBody>
      </p:sp>
      <p:sp>
        <p:nvSpPr>
          <p:cNvPr id="27652" name="Shape 297">
            <a:extLst>
              <a:ext uri="{FF2B5EF4-FFF2-40B4-BE49-F238E27FC236}">
                <a16:creationId xmlns:a16="http://schemas.microsoft.com/office/drawing/2014/main" id="{B991E87D-6B94-456F-939D-B051451D2E54}"/>
              </a:ext>
            </a:extLst>
          </p:cNvPr>
          <p:cNvSpPr>
            <a:spLocks noGrp="1"/>
          </p:cNvSpPr>
          <p:nvPr>
            <p:ph type="sldNum" sz="quarter" idx="13"/>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fld id="{088801F7-306B-41CF-B5DF-7F1112E9D746}" type="slidenum">
              <a:rPr lang="es-ES" altLang="es-ES" sz="1200">
                <a:solidFill>
                  <a:srgbClr val="888888"/>
                </a:solidFill>
                <a:latin typeface="Calibri" panose="020F0502020204030204" pitchFamily="34" charset="0"/>
                <a:sym typeface="Calibri" panose="020F0502020204030204" pitchFamily="34" charset="0"/>
              </a:rPr>
              <a:pPr>
                <a:buFontTx/>
                <a:buNone/>
              </a:pPr>
              <a:t>26</a:t>
            </a:fld>
            <a:endParaRPr lang="es-ES" altLang="es-ES" sz="1200">
              <a:solidFill>
                <a:srgbClr val="888888"/>
              </a:solidFill>
              <a:latin typeface="Calibri" panose="020F0502020204030204" pitchFamily="34" charset="0"/>
              <a:sym typeface="Calibri" panose="020F0502020204030204" pitchFamily="34" charset="0"/>
            </a:endParaRPr>
          </a:p>
        </p:txBody>
      </p:sp>
      <p:sp>
        <p:nvSpPr>
          <p:cNvPr id="27653" name="Shape 298">
            <a:extLst>
              <a:ext uri="{FF2B5EF4-FFF2-40B4-BE49-F238E27FC236}">
                <a16:creationId xmlns:a16="http://schemas.microsoft.com/office/drawing/2014/main" id="{8482E6B2-65C3-478E-8618-40FB4CAE571D}"/>
              </a:ext>
            </a:extLst>
          </p:cNvPr>
          <p:cNvSpPr>
            <a:spLocks noGrp="1"/>
          </p:cNvSpPr>
          <p:nvPr>
            <p:ph type="ftr" sz="quarter" idx="12"/>
          </p:nvPr>
        </p:nvSpPr>
        <p:spPr>
          <a:xfrm>
            <a:off x="360363" y="6372225"/>
            <a:ext cx="1730375"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700" bIns="45700"/>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a:buSzPct val="25000"/>
              <a:buFontTx/>
              <a:buNone/>
            </a:pPr>
            <a:r>
              <a:rPr lang="es-ES" altLang="es-ES" sz="1200">
                <a:solidFill>
                  <a:srgbClr val="888888"/>
                </a:solidFill>
                <a:latin typeface="Calibri" panose="020F0502020204030204" pitchFamily="34" charset="0"/>
                <a:sym typeface="Calibri" panose="020F0502020204030204" pitchFamily="34" charset="0"/>
              </a:rPr>
              <a:t>marimar garcía de la paz</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Shape 327">
            <a:extLst>
              <a:ext uri="{FF2B5EF4-FFF2-40B4-BE49-F238E27FC236}">
                <a16:creationId xmlns:a16="http://schemas.microsoft.com/office/drawing/2014/main" id="{411F1D1B-E2F4-4675-8531-B71678600032}"/>
              </a:ext>
            </a:extLst>
          </p:cNvPr>
          <p:cNvSpPr txBox="1">
            <a:spLocks noGrp="1"/>
          </p:cNvSpPr>
          <p:nvPr>
            <p:ph type="title"/>
          </p:nvPr>
        </p:nvSpPr>
        <p:spPr>
          <a:xfrm>
            <a:off x="457200" y="274638"/>
            <a:ext cx="8229600" cy="1425575"/>
          </a:xfrm>
          <a:solidFill>
            <a:srgbClr val="D99593"/>
          </a:solidFill>
        </p:spPr>
        <p:txBody>
          <a:bodyPr tIns="45700" bIns="45700">
            <a:noAutofit/>
          </a:bodyPr>
          <a:lstStyle/>
          <a:p>
            <a:pPr eaLnBrk="1" fontAlgn="auto" hangingPunct="1">
              <a:spcAft>
                <a:spcPts val="0"/>
              </a:spcAft>
              <a:buSzPct val="25000"/>
              <a:defRPr/>
            </a:pPr>
            <a:r>
              <a:rPr lang="es-ES" sz="3959" b="1" dirty="0"/>
              <a:t>El arte flamenco</a:t>
            </a:r>
            <a:br>
              <a:rPr lang="es-ES" sz="3959" b="1" dirty="0"/>
            </a:br>
            <a:r>
              <a:rPr lang="es-ES" sz="2600" b="1" dirty="0"/>
              <a:t>Estructura tradicional de los bailes flamencos de tablaos</a:t>
            </a:r>
            <a:r>
              <a:rPr lang="es-ES" sz="2790" b="1" dirty="0"/>
              <a:t> </a:t>
            </a:r>
            <a:r>
              <a:rPr lang="es-ES" sz="2790" b="1" baseline="30000" dirty="0"/>
              <a:t>4</a:t>
            </a:r>
          </a:p>
        </p:txBody>
      </p:sp>
      <p:sp>
        <p:nvSpPr>
          <p:cNvPr id="328" name="Shape 328">
            <a:extLst>
              <a:ext uri="{FF2B5EF4-FFF2-40B4-BE49-F238E27FC236}">
                <a16:creationId xmlns:a16="http://schemas.microsoft.com/office/drawing/2014/main" id="{4F47C0E6-70EF-4C3C-BB79-9260CE93ABF0}"/>
              </a:ext>
            </a:extLst>
          </p:cNvPr>
          <p:cNvSpPr txBox="1"/>
          <p:nvPr/>
        </p:nvSpPr>
        <p:spPr>
          <a:xfrm>
            <a:off x="490538" y="1824038"/>
            <a:ext cx="8162925" cy="4532312"/>
          </a:xfrm>
          <a:prstGeom prst="rect">
            <a:avLst/>
          </a:prstGeom>
          <a:noFill/>
          <a:ln>
            <a:noFill/>
          </a:ln>
        </p:spPr>
        <p:txBody>
          <a:bodyPr lIns="91425" tIns="45700" rIns="91425" bIns="45700"/>
          <a:lstStyle/>
          <a:p>
            <a:pPr marL="266700" indent="-69850" algn="just" eaLnBrk="1" fontAlgn="auto" hangingPunct="1">
              <a:lnSpc>
                <a:spcPct val="115000"/>
              </a:lnSpc>
              <a:spcBef>
                <a:spcPts val="0"/>
              </a:spcBef>
              <a:spcAft>
                <a:spcPts val="0"/>
              </a:spcAft>
              <a:defRPr/>
            </a:pPr>
            <a:endParaRPr sz="2000" b="1" kern="0" dirty="0">
              <a:solidFill>
                <a:schemeClr val="dk1"/>
              </a:solidFill>
              <a:latin typeface="Calibri"/>
              <a:ea typeface="Calibri"/>
              <a:cs typeface="Calibri"/>
              <a:sym typeface="Calibri"/>
            </a:endParaRPr>
          </a:p>
          <a:p>
            <a:pPr algn="just" eaLnBrk="1" fontAlgn="auto" hangingPunct="1">
              <a:spcBef>
                <a:spcPts val="0"/>
              </a:spcBef>
              <a:spcAft>
                <a:spcPts val="0"/>
              </a:spcAft>
              <a:buSzPct val="25000"/>
              <a:defRPr/>
            </a:pPr>
            <a:r>
              <a:rPr lang="es-ES" sz="2000" b="1" kern="0" dirty="0">
                <a:solidFill>
                  <a:schemeClr val="dk1"/>
                </a:solidFill>
                <a:latin typeface="Calibri"/>
                <a:ea typeface="Calibri"/>
                <a:cs typeface="Calibri"/>
                <a:sym typeface="Calibri"/>
              </a:rPr>
              <a:t>¿Cómo puede interactuar el público con los artistas? ¿Qué puede hacer el espectador si le está gustando el espectáculo?</a:t>
            </a:r>
          </a:p>
          <a:p>
            <a:pPr algn="just" eaLnBrk="1" fontAlgn="auto" hangingPunct="1">
              <a:spcBef>
                <a:spcPts val="0"/>
              </a:spcBef>
              <a:spcAft>
                <a:spcPts val="0"/>
              </a:spcAft>
              <a:defRPr/>
            </a:pPr>
            <a:endParaRPr sz="2000" b="1" kern="0" dirty="0">
              <a:solidFill>
                <a:schemeClr val="dk1"/>
              </a:solidFill>
              <a:latin typeface="Calibri"/>
              <a:ea typeface="Calibri"/>
              <a:cs typeface="Calibri"/>
              <a:sym typeface="Calibri"/>
            </a:endParaRPr>
          </a:p>
          <a:p>
            <a:pPr algn="just" eaLnBrk="1" fontAlgn="auto" hangingPunct="1">
              <a:spcBef>
                <a:spcPts val="0"/>
              </a:spcBef>
              <a:spcAft>
                <a:spcPts val="0"/>
              </a:spcAft>
              <a:defRPr/>
            </a:pPr>
            <a:r>
              <a:rPr lang="es-ES" sz="2000" b="1" kern="0" dirty="0">
                <a:solidFill>
                  <a:schemeClr val="dk1"/>
                </a:solidFill>
                <a:latin typeface="Calibri"/>
                <a:ea typeface="Calibri"/>
                <a:cs typeface="Calibri"/>
                <a:sym typeface="Calibri"/>
              </a:rPr>
              <a:t>El espectador solo debe aplaudir:</a:t>
            </a:r>
          </a:p>
          <a:p>
            <a:pPr algn="just" eaLnBrk="1" fontAlgn="auto" hangingPunct="1">
              <a:spcBef>
                <a:spcPts val="0"/>
              </a:spcBef>
              <a:spcAft>
                <a:spcPts val="0"/>
              </a:spcAft>
              <a:defRPr/>
            </a:pPr>
            <a:endParaRPr sz="2000" b="1" kern="0" dirty="0">
              <a:solidFill>
                <a:schemeClr val="dk1"/>
              </a:solidFill>
              <a:latin typeface="Calibri"/>
              <a:ea typeface="Calibri"/>
              <a:cs typeface="Calibri"/>
              <a:sym typeface="Calibri"/>
            </a:endParaRPr>
          </a:p>
          <a:p>
            <a:pPr marL="457200" indent="-355600" algn="just" eaLnBrk="1" fontAlgn="auto" hangingPunct="1">
              <a:spcBef>
                <a:spcPts val="0"/>
              </a:spcBef>
              <a:spcAft>
                <a:spcPts val="0"/>
              </a:spcAft>
              <a:buClr>
                <a:schemeClr val="dk1"/>
              </a:buClr>
              <a:buSzPct val="100000"/>
              <a:buFont typeface="Calibri"/>
              <a:buChar char="➢"/>
              <a:defRPr/>
            </a:pPr>
            <a:r>
              <a:rPr lang="es-ES" sz="2000" b="1" kern="0" dirty="0">
                <a:solidFill>
                  <a:schemeClr val="dk1"/>
                </a:solidFill>
                <a:latin typeface="Calibri"/>
                <a:ea typeface="Calibri"/>
                <a:cs typeface="Calibri"/>
                <a:sym typeface="Calibri"/>
              </a:rPr>
              <a:t>cuando ha terminado el espectáculo</a:t>
            </a:r>
          </a:p>
          <a:p>
            <a:pPr marL="457200" indent="-355600" algn="just" eaLnBrk="1" fontAlgn="auto" hangingPunct="1">
              <a:spcBef>
                <a:spcPts val="0"/>
              </a:spcBef>
              <a:spcAft>
                <a:spcPts val="0"/>
              </a:spcAft>
              <a:buClr>
                <a:schemeClr val="dk1"/>
              </a:buClr>
              <a:buSzPct val="100000"/>
              <a:buFont typeface="Calibri"/>
              <a:buChar char="➢"/>
              <a:defRPr/>
            </a:pPr>
            <a:r>
              <a:rPr lang="es-ES" sz="2000" b="1" kern="0" dirty="0">
                <a:solidFill>
                  <a:schemeClr val="dk1"/>
                </a:solidFill>
                <a:latin typeface="Calibri"/>
                <a:ea typeface="Calibri"/>
                <a:cs typeface="Calibri"/>
                <a:sym typeface="Calibri"/>
              </a:rPr>
              <a:t>cuando el cantaor ha hecho un </a:t>
            </a:r>
            <a:r>
              <a:rPr lang="es-ES" sz="2000" b="1" kern="0" dirty="0" err="1">
                <a:solidFill>
                  <a:schemeClr val="dk1"/>
                </a:solidFill>
                <a:latin typeface="Calibri"/>
                <a:ea typeface="Calibri"/>
                <a:cs typeface="Calibri"/>
                <a:sym typeface="Calibri"/>
              </a:rPr>
              <a:t>quejío</a:t>
            </a:r>
            <a:r>
              <a:rPr lang="es-ES" sz="2000" b="1" kern="0" dirty="0">
                <a:solidFill>
                  <a:schemeClr val="dk1"/>
                </a:solidFill>
                <a:latin typeface="Calibri"/>
                <a:ea typeface="Calibri"/>
                <a:cs typeface="Calibri"/>
                <a:sym typeface="Calibri"/>
              </a:rPr>
              <a:t> bonito</a:t>
            </a:r>
          </a:p>
          <a:p>
            <a:pPr marL="457200" indent="-355600" algn="just" eaLnBrk="1" fontAlgn="auto" hangingPunct="1">
              <a:spcBef>
                <a:spcPts val="0"/>
              </a:spcBef>
              <a:spcAft>
                <a:spcPts val="0"/>
              </a:spcAft>
              <a:buClr>
                <a:schemeClr val="dk1"/>
              </a:buClr>
              <a:buSzPct val="100000"/>
              <a:buFont typeface="Calibri"/>
              <a:buChar char="➢"/>
              <a:defRPr/>
            </a:pPr>
            <a:r>
              <a:rPr lang="es-ES" sz="2000" b="1" kern="0" dirty="0">
                <a:solidFill>
                  <a:schemeClr val="dk1"/>
                </a:solidFill>
                <a:latin typeface="Calibri"/>
                <a:ea typeface="Calibri"/>
                <a:cs typeface="Calibri"/>
                <a:sym typeface="Calibri"/>
              </a:rPr>
              <a:t>cuando el guitarrista ha ejecutado una pieza maravillosamente</a:t>
            </a:r>
          </a:p>
          <a:p>
            <a:pPr marL="457200" indent="-355600" algn="just" eaLnBrk="1" fontAlgn="auto" hangingPunct="1">
              <a:spcBef>
                <a:spcPts val="0"/>
              </a:spcBef>
              <a:spcAft>
                <a:spcPts val="0"/>
              </a:spcAft>
              <a:buClr>
                <a:schemeClr val="dk1"/>
              </a:buClr>
              <a:buSzPct val="100000"/>
              <a:buFont typeface="Calibri"/>
              <a:buChar char="➢"/>
              <a:defRPr/>
            </a:pPr>
            <a:r>
              <a:rPr lang="es-ES" sz="2000" b="1" kern="0" dirty="0">
                <a:solidFill>
                  <a:schemeClr val="dk1"/>
                </a:solidFill>
                <a:latin typeface="Calibri"/>
                <a:ea typeface="Calibri"/>
                <a:cs typeface="Calibri"/>
                <a:sym typeface="Calibri"/>
              </a:rPr>
              <a:t>cuando el bailaor@ ha ejecutado un cierre espectacular, por ejemplo un zapateado</a:t>
            </a:r>
          </a:p>
          <a:p>
            <a:pPr algn="just" eaLnBrk="1" fontAlgn="auto" hangingPunct="1">
              <a:spcBef>
                <a:spcPts val="0"/>
              </a:spcBef>
              <a:spcAft>
                <a:spcPts val="0"/>
              </a:spcAft>
              <a:defRPr/>
            </a:pPr>
            <a:endParaRPr sz="2000" b="1" kern="0" dirty="0">
              <a:solidFill>
                <a:schemeClr val="dk1"/>
              </a:solidFill>
              <a:latin typeface="Calibri"/>
              <a:ea typeface="Calibri"/>
              <a:cs typeface="Calibri"/>
              <a:sym typeface="Calibri"/>
            </a:endParaRPr>
          </a:p>
          <a:p>
            <a:pPr algn="just" eaLnBrk="1" fontAlgn="auto" hangingPunct="1">
              <a:spcBef>
                <a:spcPts val="0"/>
              </a:spcBef>
              <a:spcAft>
                <a:spcPts val="0"/>
              </a:spcAft>
              <a:defRPr/>
            </a:pPr>
            <a:r>
              <a:rPr lang="es-ES" sz="2000" b="1" kern="0" dirty="0">
                <a:solidFill>
                  <a:schemeClr val="dk1"/>
                </a:solidFill>
                <a:latin typeface="Calibri"/>
                <a:ea typeface="Calibri"/>
                <a:cs typeface="Calibri"/>
                <a:sym typeface="Calibri"/>
              </a:rPr>
              <a:t>Pero a lo largo del espectáculo, el espectador puede animar a los artistas con las voces de ánimo propias del flamenco: “</a:t>
            </a:r>
            <a:r>
              <a:rPr lang="es-ES" sz="2000" b="1" kern="0" dirty="0" err="1">
                <a:solidFill>
                  <a:schemeClr val="dk1"/>
                </a:solidFill>
                <a:latin typeface="Calibri"/>
                <a:ea typeface="Calibri"/>
                <a:cs typeface="Calibri"/>
                <a:sym typeface="Calibri"/>
              </a:rPr>
              <a:t>arsa</a:t>
            </a:r>
            <a:r>
              <a:rPr lang="es-ES" sz="2000" b="1" kern="0" dirty="0">
                <a:solidFill>
                  <a:schemeClr val="dk1"/>
                </a:solidFill>
                <a:latin typeface="Calibri"/>
                <a:ea typeface="Calibri"/>
                <a:cs typeface="Calibri"/>
                <a:sym typeface="Calibri"/>
              </a:rPr>
              <a:t>”, “olé”, “</a:t>
            </a:r>
            <a:r>
              <a:rPr lang="es-ES" sz="2000" b="1" kern="0" dirty="0" err="1">
                <a:solidFill>
                  <a:schemeClr val="dk1"/>
                </a:solidFill>
                <a:latin typeface="Calibri"/>
                <a:ea typeface="Calibri"/>
                <a:cs typeface="Calibri"/>
                <a:sym typeface="Calibri"/>
              </a:rPr>
              <a:t>agüi</a:t>
            </a:r>
            <a:r>
              <a:rPr lang="es-ES" sz="2000" b="1" kern="0" dirty="0">
                <a:solidFill>
                  <a:schemeClr val="dk1"/>
                </a:solidFill>
                <a:latin typeface="Calibri"/>
                <a:ea typeface="Calibri"/>
                <a:cs typeface="Calibri"/>
                <a:sym typeface="Calibri"/>
              </a:rPr>
              <a:t>”</a:t>
            </a:r>
          </a:p>
          <a:p>
            <a:pPr algn="just" eaLnBrk="1" fontAlgn="auto" hangingPunct="1">
              <a:spcBef>
                <a:spcPts val="0"/>
              </a:spcBef>
              <a:spcAft>
                <a:spcPts val="0"/>
              </a:spcAft>
              <a:defRPr/>
            </a:pPr>
            <a:endParaRPr sz="2000" b="1" kern="0" dirty="0">
              <a:solidFill>
                <a:schemeClr val="dk1"/>
              </a:solidFill>
              <a:latin typeface="Calibri"/>
              <a:ea typeface="Calibri"/>
              <a:cs typeface="Calibri"/>
              <a:sym typeface="Calibri"/>
            </a:endParaRPr>
          </a:p>
        </p:txBody>
      </p:sp>
      <p:sp>
        <p:nvSpPr>
          <p:cNvPr id="28676" name="Shape 329">
            <a:extLst>
              <a:ext uri="{FF2B5EF4-FFF2-40B4-BE49-F238E27FC236}">
                <a16:creationId xmlns:a16="http://schemas.microsoft.com/office/drawing/2014/main" id="{ABEEE3C5-493F-4E97-A874-3FCF32879E08}"/>
              </a:ext>
            </a:extLst>
          </p:cNvPr>
          <p:cNvSpPr>
            <a:spLocks noGrp="1"/>
          </p:cNvSpPr>
          <p:nvPr>
            <p:ph type="sldNum" sz="quarter" idx="13"/>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fld id="{3D2AC0A1-4988-487F-AD3E-BFB54C256DAD}" type="slidenum">
              <a:rPr lang="es-ES" altLang="es-ES" sz="1200">
                <a:solidFill>
                  <a:srgbClr val="888888"/>
                </a:solidFill>
                <a:latin typeface="Calibri" panose="020F0502020204030204" pitchFamily="34" charset="0"/>
                <a:sym typeface="Calibri" panose="020F0502020204030204" pitchFamily="34" charset="0"/>
              </a:rPr>
              <a:pPr>
                <a:buFontTx/>
                <a:buNone/>
              </a:pPr>
              <a:t>27</a:t>
            </a:fld>
            <a:endParaRPr lang="es-ES" altLang="es-ES" sz="1200">
              <a:solidFill>
                <a:srgbClr val="888888"/>
              </a:solidFill>
              <a:latin typeface="Calibri" panose="020F0502020204030204" pitchFamily="34" charset="0"/>
              <a:sym typeface="Calibri" panose="020F0502020204030204" pitchFamily="34" charset="0"/>
            </a:endParaRPr>
          </a:p>
        </p:txBody>
      </p:sp>
      <p:sp>
        <p:nvSpPr>
          <p:cNvPr id="28677" name="Shape 330">
            <a:extLst>
              <a:ext uri="{FF2B5EF4-FFF2-40B4-BE49-F238E27FC236}">
                <a16:creationId xmlns:a16="http://schemas.microsoft.com/office/drawing/2014/main" id="{C266FC99-43BF-49F7-8AF5-E636174A7F07}"/>
              </a:ext>
            </a:extLst>
          </p:cNvPr>
          <p:cNvSpPr>
            <a:spLocks noGrp="1"/>
          </p:cNvSpPr>
          <p:nvPr>
            <p:ph type="ftr" sz="quarter" idx="12"/>
          </p:nvPr>
        </p:nvSpPr>
        <p:spPr>
          <a:xfrm>
            <a:off x="360363" y="6372225"/>
            <a:ext cx="1730375"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700" bIns="45700"/>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a:buSzPct val="25000"/>
              <a:buFontTx/>
              <a:buNone/>
            </a:pPr>
            <a:r>
              <a:rPr lang="es-ES" altLang="es-ES" sz="1200">
                <a:solidFill>
                  <a:srgbClr val="888888"/>
                </a:solidFill>
                <a:latin typeface="Calibri" panose="020F0502020204030204" pitchFamily="34" charset="0"/>
                <a:sym typeface="Calibri" panose="020F0502020204030204" pitchFamily="34" charset="0"/>
              </a:rPr>
              <a:t>marimar garcía de la paz</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Shape 359">
            <a:extLst>
              <a:ext uri="{FF2B5EF4-FFF2-40B4-BE49-F238E27FC236}">
                <a16:creationId xmlns:a16="http://schemas.microsoft.com/office/drawing/2014/main" id="{BFEA7C20-35C4-4F0A-9C51-71DDA46B6071}"/>
              </a:ext>
            </a:extLst>
          </p:cNvPr>
          <p:cNvSpPr txBox="1">
            <a:spLocks noGrp="1"/>
          </p:cNvSpPr>
          <p:nvPr>
            <p:ph type="title"/>
          </p:nvPr>
        </p:nvSpPr>
        <p:spPr>
          <a:xfrm>
            <a:off x="457200" y="274638"/>
            <a:ext cx="8229600" cy="1425575"/>
          </a:xfrm>
          <a:solidFill>
            <a:srgbClr val="D99593"/>
          </a:solidFill>
        </p:spPr>
        <p:txBody>
          <a:bodyPr tIns="45700" bIns="45700">
            <a:noAutofit/>
          </a:bodyPr>
          <a:lstStyle/>
          <a:p>
            <a:pPr eaLnBrk="1" fontAlgn="auto" hangingPunct="1">
              <a:spcAft>
                <a:spcPts val="0"/>
              </a:spcAft>
              <a:buSzPct val="25000"/>
              <a:defRPr/>
            </a:pPr>
            <a:r>
              <a:rPr lang="es-ES" sz="3959" b="1"/>
              <a:t>El arte flamenco</a:t>
            </a:r>
            <a:br>
              <a:rPr lang="es-ES" sz="3959" b="1"/>
            </a:br>
            <a:r>
              <a:rPr lang="es-ES" sz="2600" b="1"/>
              <a:t>Taller de palmas</a:t>
            </a:r>
            <a:r>
              <a:rPr lang="es-ES" sz="2790" b="1"/>
              <a:t> </a:t>
            </a:r>
            <a:r>
              <a:rPr lang="es-ES" sz="2790" b="1" baseline="30000"/>
              <a:t>1</a:t>
            </a:r>
          </a:p>
        </p:txBody>
      </p:sp>
      <p:sp>
        <p:nvSpPr>
          <p:cNvPr id="29699" name="Shape 360">
            <a:extLst>
              <a:ext uri="{FF2B5EF4-FFF2-40B4-BE49-F238E27FC236}">
                <a16:creationId xmlns:a16="http://schemas.microsoft.com/office/drawing/2014/main" id="{69FBBE65-F38A-4A65-B8F9-9CAA21636BB0}"/>
              </a:ext>
            </a:extLst>
          </p:cNvPr>
          <p:cNvSpPr>
            <a:spLocks noGrp="1"/>
          </p:cNvSpPr>
          <p:nvPr>
            <p:ph type="sldNum" sz="quarter" idx="13"/>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fld id="{61AD528C-E59C-497C-A6CA-D595689CBB72}" type="slidenum">
              <a:rPr lang="es-ES" altLang="es-ES" sz="1200">
                <a:solidFill>
                  <a:srgbClr val="888888"/>
                </a:solidFill>
                <a:latin typeface="Calibri" panose="020F0502020204030204" pitchFamily="34" charset="0"/>
                <a:sym typeface="Calibri" panose="020F0502020204030204" pitchFamily="34" charset="0"/>
              </a:rPr>
              <a:pPr>
                <a:buFontTx/>
                <a:buNone/>
              </a:pPr>
              <a:t>28</a:t>
            </a:fld>
            <a:endParaRPr lang="es-ES" altLang="es-ES" sz="1200">
              <a:solidFill>
                <a:srgbClr val="888888"/>
              </a:solidFill>
              <a:latin typeface="Calibri" panose="020F0502020204030204" pitchFamily="34" charset="0"/>
              <a:sym typeface="Calibri" panose="020F0502020204030204" pitchFamily="34" charset="0"/>
            </a:endParaRPr>
          </a:p>
        </p:txBody>
      </p:sp>
      <p:sp>
        <p:nvSpPr>
          <p:cNvPr id="29700" name="Shape 361">
            <a:extLst>
              <a:ext uri="{FF2B5EF4-FFF2-40B4-BE49-F238E27FC236}">
                <a16:creationId xmlns:a16="http://schemas.microsoft.com/office/drawing/2014/main" id="{1E58FAB5-2F45-4F27-8AA4-05E0B90DC726}"/>
              </a:ext>
            </a:extLst>
          </p:cNvPr>
          <p:cNvSpPr>
            <a:spLocks noGrp="1"/>
          </p:cNvSpPr>
          <p:nvPr>
            <p:ph type="ftr" sz="quarter" idx="12"/>
          </p:nvPr>
        </p:nvSpPr>
        <p:spPr>
          <a:xfrm>
            <a:off x="360363" y="6372225"/>
            <a:ext cx="1730375"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700" bIns="45700"/>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a:buSzPct val="25000"/>
              <a:buFontTx/>
              <a:buNone/>
            </a:pPr>
            <a:r>
              <a:rPr lang="es-ES" altLang="es-ES" sz="1200">
                <a:solidFill>
                  <a:srgbClr val="888888"/>
                </a:solidFill>
                <a:latin typeface="Calibri" panose="020F0502020204030204" pitchFamily="34" charset="0"/>
                <a:sym typeface="Calibri" panose="020F0502020204030204" pitchFamily="34" charset="0"/>
              </a:rPr>
              <a:t>marimar garcía de la paz</a:t>
            </a:r>
          </a:p>
        </p:txBody>
      </p:sp>
      <p:pic>
        <p:nvPicPr>
          <p:cNvPr id="29701" name="Shape 362">
            <a:extLst>
              <a:ext uri="{FF2B5EF4-FFF2-40B4-BE49-F238E27FC236}">
                <a16:creationId xmlns:a16="http://schemas.microsoft.com/office/drawing/2014/main" id="{53DA3866-53EA-4CE7-BB32-6362C863A01F}"/>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882775"/>
            <a:ext cx="8229600" cy="448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Shape 359">
            <a:extLst>
              <a:ext uri="{FF2B5EF4-FFF2-40B4-BE49-F238E27FC236}">
                <a16:creationId xmlns:a16="http://schemas.microsoft.com/office/drawing/2014/main" id="{E11D9C3D-4303-4F7C-A362-180B331E2FE8}"/>
              </a:ext>
            </a:extLst>
          </p:cNvPr>
          <p:cNvSpPr txBox="1">
            <a:spLocks noGrp="1"/>
          </p:cNvSpPr>
          <p:nvPr>
            <p:ph type="title"/>
          </p:nvPr>
        </p:nvSpPr>
        <p:spPr>
          <a:xfrm>
            <a:off x="457200" y="274638"/>
            <a:ext cx="8229600" cy="1425575"/>
          </a:xfrm>
          <a:solidFill>
            <a:srgbClr val="D99593"/>
          </a:solidFill>
        </p:spPr>
        <p:txBody>
          <a:bodyPr tIns="45700" bIns="45700">
            <a:noAutofit/>
          </a:bodyPr>
          <a:lstStyle/>
          <a:p>
            <a:pPr eaLnBrk="1" fontAlgn="auto" hangingPunct="1">
              <a:spcAft>
                <a:spcPts val="0"/>
              </a:spcAft>
              <a:buSzPct val="25000"/>
              <a:defRPr/>
            </a:pPr>
            <a:r>
              <a:rPr lang="es-ES" sz="3959" b="1"/>
              <a:t>El arte flamenco</a:t>
            </a:r>
            <a:br>
              <a:rPr lang="es-ES" sz="3959" b="1"/>
            </a:br>
            <a:r>
              <a:rPr lang="es-ES" sz="2600" b="1"/>
              <a:t>Taller de palmas</a:t>
            </a:r>
            <a:r>
              <a:rPr lang="es-ES" sz="2790" b="1"/>
              <a:t> </a:t>
            </a:r>
            <a:r>
              <a:rPr lang="es-ES" sz="2790" b="1" baseline="30000"/>
              <a:t>1</a:t>
            </a:r>
          </a:p>
        </p:txBody>
      </p:sp>
      <p:sp>
        <p:nvSpPr>
          <p:cNvPr id="30723" name="Shape 360">
            <a:extLst>
              <a:ext uri="{FF2B5EF4-FFF2-40B4-BE49-F238E27FC236}">
                <a16:creationId xmlns:a16="http://schemas.microsoft.com/office/drawing/2014/main" id="{1D0696EF-28B8-4FE0-9714-A279639F11FF}"/>
              </a:ext>
            </a:extLst>
          </p:cNvPr>
          <p:cNvSpPr>
            <a:spLocks noGrp="1"/>
          </p:cNvSpPr>
          <p:nvPr>
            <p:ph type="sldNum" sz="quarter" idx="13"/>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fld id="{4879F020-EFE5-4867-A4F0-E759FF994E65}" type="slidenum">
              <a:rPr lang="es-ES" altLang="es-ES" sz="1200">
                <a:solidFill>
                  <a:srgbClr val="888888"/>
                </a:solidFill>
                <a:latin typeface="Calibri" panose="020F0502020204030204" pitchFamily="34" charset="0"/>
                <a:sym typeface="Calibri" panose="020F0502020204030204" pitchFamily="34" charset="0"/>
              </a:rPr>
              <a:pPr>
                <a:buFontTx/>
                <a:buNone/>
              </a:pPr>
              <a:t>29</a:t>
            </a:fld>
            <a:endParaRPr lang="es-ES" altLang="es-ES" sz="1200">
              <a:solidFill>
                <a:srgbClr val="888888"/>
              </a:solidFill>
              <a:latin typeface="Calibri" panose="020F0502020204030204" pitchFamily="34" charset="0"/>
              <a:sym typeface="Calibri" panose="020F0502020204030204" pitchFamily="34" charset="0"/>
            </a:endParaRPr>
          </a:p>
        </p:txBody>
      </p:sp>
      <p:sp>
        <p:nvSpPr>
          <p:cNvPr id="30724" name="Shape 361">
            <a:extLst>
              <a:ext uri="{FF2B5EF4-FFF2-40B4-BE49-F238E27FC236}">
                <a16:creationId xmlns:a16="http://schemas.microsoft.com/office/drawing/2014/main" id="{91B55CA2-1629-46B2-82FC-318C1D1F164B}"/>
              </a:ext>
            </a:extLst>
          </p:cNvPr>
          <p:cNvSpPr>
            <a:spLocks noGrp="1"/>
          </p:cNvSpPr>
          <p:nvPr>
            <p:ph type="ftr" sz="quarter" idx="12"/>
          </p:nvPr>
        </p:nvSpPr>
        <p:spPr>
          <a:xfrm>
            <a:off x="360363" y="6372225"/>
            <a:ext cx="1730375"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700" bIns="45700"/>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a:buSzPct val="25000"/>
              <a:buFontTx/>
              <a:buNone/>
            </a:pPr>
            <a:r>
              <a:rPr lang="es-ES" altLang="es-ES" sz="1200">
                <a:solidFill>
                  <a:srgbClr val="888888"/>
                </a:solidFill>
                <a:latin typeface="Calibri" panose="020F0502020204030204" pitchFamily="34" charset="0"/>
                <a:sym typeface="Calibri" panose="020F0502020204030204" pitchFamily="34" charset="0"/>
              </a:rPr>
              <a:t>marimar garcía de la paz</a:t>
            </a:r>
          </a:p>
        </p:txBody>
      </p:sp>
      <p:pic>
        <p:nvPicPr>
          <p:cNvPr id="30725" name="Imagen 2">
            <a:extLst>
              <a:ext uri="{FF2B5EF4-FFF2-40B4-BE49-F238E27FC236}">
                <a16:creationId xmlns:a16="http://schemas.microsoft.com/office/drawing/2014/main" id="{860F66E0-4708-42EE-B027-4320A35F07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70050"/>
            <a:ext cx="8229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a:extLst>
              <a:ext uri="{FF2B5EF4-FFF2-40B4-BE49-F238E27FC236}">
                <a16:creationId xmlns:a16="http://schemas.microsoft.com/office/drawing/2014/main" id="{11D56ED3-53C5-4F3C-BF9D-B58D029FCE60}"/>
              </a:ext>
            </a:extLst>
          </p:cNvPr>
          <p:cNvSpPr/>
          <p:nvPr/>
        </p:nvSpPr>
        <p:spPr>
          <a:xfrm>
            <a:off x="457200" y="1700213"/>
            <a:ext cx="8229600" cy="863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2400" dirty="0">
                <a:solidFill>
                  <a:schemeClr val="tx1"/>
                </a:solidFill>
              </a:rPr>
              <a:t>Variación de tangos y rumbas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hape 88">
            <a:extLst>
              <a:ext uri="{FF2B5EF4-FFF2-40B4-BE49-F238E27FC236}">
                <a16:creationId xmlns:a16="http://schemas.microsoft.com/office/drawing/2014/main" id="{10F5195D-CE3B-4422-99C7-428EBBB38468}"/>
              </a:ext>
            </a:extLst>
          </p:cNvPr>
          <p:cNvSpPr txBox="1">
            <a:spLocks noGrp="1"/>
          </p:cNvSpPr>
          <p:nvPr>
            <p:ph type="ctrTitle"/>
          </p:nvPr>
        </p:nvSpPr>
        <p:spPr>
          <a:xfrm>
            <a:off x="684213" y="476250"/>
            <a:ext cx="7772400" cy="1470025"/>
          </a:xfrm>
          <a:solidFill>
            <a:srgbClr val="D99593"/>
          </a:solidFill>
        </p:spPr>
        <p:txBody>
          <a:bodyPr tIns="45700" bIns="45700"/>
          <a:lstStyle/>
          <a:p>
            <a:pPr eaLnBrk="1" hangingPunct="1">
              <a:spcBef>
                <a:spcPct val="0"/>
              </a:spcBef>
              <a:buClr>
                <a:srgbClr val="000000"/>
              </a:buClr>
              <a:buSzPct val="25000"/>
              <a:buFont typeface="Calibri" panose="020F0502020204030204" pitchFamily="34" charset="0"/>
              <a:buNone/>
            </a:pPr>
            <a:r>
              <a:rPr lang="es-ES" altLang="es-ES" sz="4800" b="1">
                <a:solidFill>
                  <a:srgbClr val="000000"/>
                </a:solidFill>
                <a:latin typeface="Arial" panose="020B0604020202020204" pitchFamily="34" charset="0"/>
                <a:cs typeface="Calibri" panose="020F0502020204030204" pitchFamily="34" charset="0"/>
                <a:sym typeface="Arial" panose="020B0604020202020204" pitchFamily="34" charset="0"/>
              </a:rPr>
              <a:t>Los gitanos del Sacromonte y el flamenco</a:t>
            </a:r>
          </a:p>
        </p:txBody>
      </p:sp>
      <p:pic>
        <p:nvPicPr>
          <p:cNvPr id="4099" name="Imagen 2">
            <a:extLst>
              <a:ext uri="{FF2B5EF4-FFF2-40B4-BE49-F238E27FC236}">
                <a16:creationId xmlns:a16="http://schemas.microsoft.com/office/drawing/2014/main" id="{8F897248-29DD-44C1-9449-8252AF8D63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2132013"/>
            <a:ext cx="7058025" cy="423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Shape 367">
            <a:extLst>
              <a:ext uri="{FF2B5EF4-FFF2-40B4-BE49-F238E27FC236}">
                <a16:creationId xmlns:a16="http://schemas.microsoft.com/office/drawing/2014/main" id="{63D35818-085D-46EE-85E6-48F2DAA49DD8}"/>
              </a:ext>
            </a:extLst>
          </p:cNvPr>
          <p:cNvSpPr txBox="1">
            <a:spLocks noGrp="1"/>
          </p:cNvSpPr>
          <p:nvPr>
            <p:ph type="title"/>
          </p:nvPr>
        </p:nvSpPr>
        <p:spPr>
          <a:xfrm>
            <a:off x="457200" y="274638"/>
            <a:ext cx="8229600" cy="1425575"/>
          </a:xfrm>
          <a:solidFill>
            <a:srgbClr val="D99593"/>
          </a:solidFill>
        </p:spPr>
        <p:txBody>
          <a:bodyPr tIns="45700" bIns="45700">
            <a:noAutofit/>
          </a:bodyPr>
          <a:lstStyle/>
          <a:p>
            <a:pPr eaLnBrk="1" fontAlgn="auto" hangingPunct="1">
              <a:spcAft>
                <a:spcPts val="0"/>
              </a:spcAft>
              <a:buSzPct val="25000"/>
              <a:defRPr/>
            </a:pPr>
            <a:r>
              <a:rPr lang="es-ES" sz="3959" b="1"/>
              <a:t>El arte flamenco</a:t>
            </a:r>
            <a:br>
              <a:rPr lang="es-ES" sz="3959" b="1"/>
            </a:br>
            <a:r>
              <a:rPr lang="es-ES" sz="2600" b="1"/>
              <a:t>Taller de palmas</a:t>
            </a:r>
            <a:r>
              <a:rPr lang="es-ES" sz="2790" b="1"/>
              <a:t> </a:t>
            </a:r>
            <a:r>
              <a:rPr lang="es-ES" sz="2790" b="1" baseline="30000"/>
              <a:t>2</a:t>
            </a:r>
          </a:p>
        </p:txBody>
      </p:sp>
      <p:sp>
        <p:nvSpPr>
          <p:cNvPr id="31747" name="Shape 368">
            <a:extLst>
              <a:ext uri="{FF2B5EF4-FFF2-40B4-BE49-F238E27FC236}">
                <a16:creationId xmlns:a16="http://schemas.microsoft.com/office/drawing/2014/main" id="{E2BFA17E-49F6-47DE-9502-CAC82614E076}"/>
              </a:ext>
            </a:extLst>
          </p:cNvPr>
          <p:cNvSpPr>
            <a:spLocks noGrp="1"/>
          </p:cNvSpPr>
          <p:nvPr>
            <p:ph type="sldNum" sz="quarter" idx="13"/>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fld id="{AD590774-C4D8-4D85-A81A-C6B80DBF61BB}" type="slidenum">
              <a:rPr lang="es-ES" altLang="es-ES" sz="1200">
                <a:solidFill>
                  <a:srgbClr val="888888"/>
                </a:solidFill>
                <a:latin typeface="Calibri" panose="020F0502020204030204" pitchFamily="34" charset="0"/>
                <a:sym typeface="Calibri" panose="020F0502020204030204" pitchFamily="34" charset="0"/>
              </a:rPr>
              <a:pPr>
                <a:buFontTx/>
                <a:buNone/>
              </a:pPr>
              <a:t>30</a:t>
            </a:fld>
            <a:endParaRPr lang="es-ES" altLang="es-ES" sz="1200">
              <a:solidFill>
                <a:srgbClr val="888888"/>
              </a:solidFill>
              <a:latin typeface="Calibri" panose="020F0502020204030204" pitchFamily="34" charset="0"/>
              <a:sym typeface="Calibri" panose="020F0502020204030204" pitchFamily="34" charset="0"/>
            </a:endParaRPr>
          </a:p>
        </p:txBody>
      </p:sp>
      <p:sp>
        <p:nvSpPr>
          <p:cNvPr id="31748" name="Shape 369">
            <a:extLst>
              <a:ext uri="{FF2B5EF4-FFF2-40B4-BE49-F238E27FC236}">
                <a16:creationId xmlns:a16="http://schemas.microsoft.com/office/drawing/2014/main" id="{9531F628-FE78-44D9-8B05-8C0A1E154117}"/>
              </a:ext>
            </a:extLst>
          </p:cNvPr>
          <p:cNvSpPr>
            <a:spLocks noGrp="1"/>
          </p:cNvSpPr>
          <p:nvPr>
            <p:ph type="ftr" sz="quarter" idx="12"/>
          </p:nvPr>
        </p:nvSpPr>
        <p:spPr>
          <a:xfrm>
            <a:off x="360363" y="6372225"/>
            <a:ext cx="1730375"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700" bIns="45700"/>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a:buSzPct val="25000"/>
              <a:buFontTx/>
              <a:buNone/>
            </a:pPr>
            <a:r>
              <a:rPr lang="es-ES" altLang="es-ES" sz="1200">
                <a:solidFill>
                  <a:srgbClr val="888888"/>
                </a:solidFill>
                <a:latin typeface="Calibri" panose="020F0502020204030204" pitchFamily="34" charset="0"/>
                <a:sym typeface="Calibri" panose="020F0502020204030204" pitchFamily="34" charset="0"/>
              </a:rPr>
              <a:t>marimar garcía de la paz</a:t>
            </a:r>
          </a:p>
        </p:txBody>
      </p:sp>
      <p:pic>
        <p:nvPicPr>
          <p:cNvPr id="31749" name="Shape 370">
            <a:extLst>
              <a:ext uri="{FF2B5EF4-FFF2-40B4-BE49-F238E27FC236}">
                <a16:creationId xmlns:a16="http://schemas.microsoft.com/office/drawing/2014/main" id="{BCBF0AC1-DA8D-4A67-B0D0-E1A6BE79ADCF}"/>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733550"/>
            <a:ext cx="8229600" cy="469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Shape 375">
            <a:extLst>
              <a:ext uri="{FF2B5EF4-FFF2-40B4-BE49-F238E27FC236}">
                <a16:creationId xmlns:a16="http://schemas.microsoft.com/office/drawing/2014/main" id="{4C4CDE7B-2825-41CF-8981-15610CBDEB21}"/>
              </a:ext>
            </a:extLst>
          </p:cNvPr>
          <p:cNvSpPr txBox="1">
            <a:spLocks noGrp="1"/>
          </p:cNvSpPr>
          <p:nvPr>
            <p:ph type="title"/>
          </p:nvPr>
        </p:nvSpPr>
        <p:spPr>
          <a:xfrm>
            <a:off x="457200" y="274638"/>
            <a:ext cx="8229600" cy="1425575"/>
          </a:xfrm>
          <a:solidFill>
            <a:srgbClr val="D99593"/>
          </a:solidFill>
        </p:spPr>
        <p:txBody>
          <a:bodyPr tIns="45700" bIns="45700">
            <a:noAutofit/>
          </a:bodyPr>
          <a:lstStyle/>
          <a:p>
            <a:pPr eaLnBrk="1" fontAlgn="auto" hangingPunct="1">
              <a:spcAft>
                <a:spcPts val="0"/>
              </a:spcAft>
              <a:buSzPct val="25000"/>
              <a:defRPr/>
            </a:pPr>
            <a:r>
              <a:rPr lang="es-ES" sz="3959" b="1"/>
              <a:t>El arte flamenco</a:t>
            </a:r>
            <a:br>
              <a:rPr lang="es-ES" sz="3959" b="1"/>
            </a:br>
            <a:r>
              <a:rPr lang="es-ES" sz="2600" b="1"/>
              <a:t>Taller de palmas</a:t>
            </a:r>
            <a:r>
              <a:rPr lang="es-ES" sz="2790" b="1"/>
              <a:t> </a:t>
            </a:r>
            <a:r>
              <a:rPr lang="es-ES" sz="2790" b="1" baseline="30000"/>
              <a:t>3</a:t>
            </a:r>
          </a:p>
        </p:txBody>
      </p:sp>
      <p:sp>
        <p:nvSpPr>
          <p:cNvPr id="32771" name="Shape 376">
            <a:extLst>
              <a:ext uri="{FF2B5EF4-FFF2-40B4-BE49-F238E27FC236}">
                <a16:creationId xmlns:a16="http://schemas.microsoft.com/office/drawing/2014/main" id="{CFE465CC-21F4-4385-8174-6643BBD1E383}"/>
              </a:ext>
            </a:extLst>
          </p:cNvPr>
          <p:cNvSpPr>
            <a:spLocks noGrp="1"/>
          </p:cNvSpPr>
          <p:nvPr>
            <p:ph type="sldNum" sz="quarter" idx="13"/>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fld id="{FCABF84E-AA92-40EA-9F47-7563592420B4}" type="slidenum">
              <a:rPr lang="es-ES" altLang="es-ES" sz="1200">
                <a:solidFill>
                  <a:srgbClr val="888888"/>
                </a:solidFill>
                <a:latin typeface="Calibri" panose="020F0502020204030204" pitchFamily="34" charset="0"/>
                <a:sym typeface="Calibri" panose="020F0502020204030204" pitchFamily="34" charset="0"/>
              </a:rPr>
              <a:pPr>
                <a:buFontTx/>
                <a:buNone/>
              </a:pPr>
              <a:t>31</a:t>
            </a:fld>
            <a:endParaRPr lang="es-ES" altLang="es-ES" sz="1200">
              <a:solidFill>
                <a:srgbClr val="888888"/>
              </a:solidFill>
              <a:latin typeface="Calibri" panose="020F0502020204030204" pitchFamily="34" charset="0"/>
              <a:sym typeface="Calibri" panose="020F0502020204030204" pitchFamily="34" charset="0"/>
            </a:endParaRPr>
          </a:p>
        </p:txBody>
      </p:sp>
      <p:sp>
        <p:nvSpPr>
          <p:cNvPr id="32772" name="Shape 377">
            <a:extLst>
              <a:ext uri="{FF2B5EF4-FFF2-40B4-BE49-F238E27FC236}">
                <a16:creationId xmlns:a16="http://schemas.microsoft.com/office/drawing/2014/main" id="{C70F95F0-269C-4AEB-AB5B-EC3402DB6824}"/>
              </a:ext>
            </a:extLst>
          </p:cNvPr>
          <p:cNvSpPr>
            <a:spLocks noGrp="1"/>
          </p:cNvSpPr>
          <p:nvPr>
            <p:ph type="ftr" sz="quarter" idx="12"/>
          </p:nvPr>
        </p:nvSpPr>
        <p:spPr>
          <a:xfrm>
            <a:off x="360363" y="6372225"/>
            <a:ext cx="1730375"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700" bIns="45700"/>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a:buSzPct val="25000"/>
              <a:buFontTx/>
              <a:buNone/>
            </a:pPr>
            <a:r>
              <a:rPr lang="es-ES" altLang="es-ES" sz="1200">
                <a:solidFill>
                  <a:srgbClr val="888888"/>
                </a:solidFill>
                <a:latin typeface="Calibri" panose="020F0502020204030204" pitchFamily="34" charset="0"/>
                <a:sym typeface="Calibri" panose="020F0502020204030204" pitchFamily="34" charset="0"/>
              </a:rPr>
              <a:t>marimar garcía de la paz</a:t>
            </a:r>
          </a:p>
        </p:txBody>
      </p:sp>
      <p:pic>
        <p:nvPicPr>
          <p:cNvPr id="32773" name="Shape 378">
            <a:extLst>
              <a:ext uri="{FF2B5EF4-FFF2-40B4-BE49-F238E27FC236}">
                <a16:creationId xmlns:a16="http://schemas.microsoft.com/office/drawing/2014/main" id="{51C5D296-DABC-447D-86B4-F785F2BC6BFD}"/>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787525"/>
            <a:ext cx="8229600"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Shape 375">
            <a:extLst>
              <a:ext uri="{FF2B5EF4-FFF2-40B4-BE49-F238E27FC236}">
                <a16:creationId xmlns:a16="http://schemas.microsoft.com/office/drawing/2014/main" id="{92A440A0-53AC-48F0-B18C-61EF1C8815C1}"/>
              </a:ext>
            </a:extLst>
          </p:cNvPr>
          <p:cNvSpPr txBox="1">
            <a:spLocks noGrp="1"/>
          </p:cNvSpPr>
          <p:nvPr>
            <p:ph type="title"/>
          </p:nvPr>
        </p:nvSpPr>
        <p:spPr>
          <a:xfrm>
            <a:off x="457200" y="274638"/>
            <a:ext cx="8229600" cy="1425575"/>
          </a:xfrm>
          <a:solidFill>
            <a:srgbClr val="D99593"/>
          </a:solidFill>
        </p:spPr>
        <p:txBody>
          <a:bodyPr tIns="45700" bIns="45700">
            <a:noAutofit/>
          </a:bodyPr>
          <a:lstStyle/>
          <a:p>
            <a:pPr eaLnBrk="1" fontAlgn="auto" hangingPunct="1">
              <a:spcAft>
                <a:spcPts val="0"/>
              </a:spcAft>
              <a:buSzPct val="25000"/>
              <a:defRPr/>
            </a:pPr>
            <a:r>
              <a:rPr lang="es-ES" sz="3959" b="1" dirty="0"/>
              <a:t>El arte flamenco</a:t>
            </a:r>
            <a:br>
              <a:rPr lang="es-ES" sz="3959" b="1" dirty="0"/>
            </a:br>
            <a:r>
              <a:rPr lang="es-ES" sz="2600" b="1" dirty="0"/>
              <a:t>Taller de palmas (tangos/rumbas)</a:t>
            </a:r>
            <a:r>
              <a:rPr lang="es-ES" sz="2790" b="1" dirty="0"/>
              <a:t> </a:t>
            </a:r>
            <a:r>
              <a:rPr lang="es-ES" sz="2790" b="1" baseline="30000" dirty="0"/>
              <a:t>4</a:t>
            </a:r>
          </a:p>
        </p:txBody>
      </p:sp>
      <p:sp>
        <p:nvSpPr>
          <p:cNvPr id="33795" name="Shape 376">
            <a:extLst>
              <a:ext uri="{FF2B5EF4-FFF2-40B4-BE49-F238E27FC236}">
                <a16:creationId xmlns:a16="http://schemas.microsoft.com/office/drawing/2014/main" id="{38A4C698-A509-4037-AB47-4D28C3BF8DE3}"/>
              </a:ext>
            </a:extLst>
          </p:cNvPr>
          <p:cNvSpPr>
            <a:spLocks noGrp="1"/>
          </p:cNvSpPr>
          <p:nvPr>
            <p:ph type="sldNum" sz="quarter" idx="13"/>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fld id="{4636BB74-5A4E-424F-8EA0-BEC1E4415947}" type="slidenum">
              <a:rPr lang="es-ES" altLang="es-ES" sz="1200">
                <a:solidFill>
                  <a:srgbClr val="888888"/>
                </a:solidFill>
                <a:latin typeface="Calibri" panose="020F0502020204030204" pitchFamily="34" charset="0"/>
                <a:sym typeface="Calibri" panose="020F0502020204030204" pitchFamily="34" charset="0"/>
              </a:rPr>
              <a:pPr>
                <a:buFontTx/>
                <a:buNone/>
              </a:pPr>
              <a:t>32</a:t>
            </a:fld>
            <a:endParaRPr lang="es-ES" altLang="es-ES" sz="1200">
              <a:solidFill>
                <a:srgbClr val="888888"/>
              </a:solidFill>
              <a:latin typeface="Calibri" panose="020F0502020204030204" pitchFamily="34" charset="0"/>
              <a:sym typeface="Calibri" panose="020F0502020204030204" pitchFamily="34" charset="0"/>
            </a:endParaRPr>
          </a:p>
        </p:txBody>
      </p:sp>
      <p:sp>
        <p:nvSpPr>
          <p:cNvPr id="33796" name="Shape 377">
            <a:extLst>
              <a:ext uri="{FF2B5EF4-FFF2-40B4-BE49-F238E27FC236}">
                <a16:creationId xmlns:a16="http://schemas.microsoft.com/office/drawing/2014/main" id="{2677B526-9DDF-4A2B-9FCB-9EEE4BB8E7EF}"/>
              </a:ext>
            </a:extLst>
          </p:cNvPr>
          <p:cNvSpPr>
            <a:spLocks noGrp="1"/>
          </p:cNvSpPr>
          <p:nvPr>
            <p:ph type="ftr" sz="quarter" idx="12"/>
          </p:nvPr>
        </p:nvSpPr>
        <p:spPr>
          <a:xfrm>
            <a:off x="360363" y="6372225"/>
            <a:ext cx="1730375"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700" bIns="45700"/>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a:buSzPct val="25000"/>
              <a:buFontTx/>
              <a:buNone/>
            </a:pPr>
            <a:r>
              <a:rPr lang="es-ES" altLang="es-ES" sz="1200">
                <a:solidFill>
                  <a:srgbClr val="888888"/>
                </a:solidFill>
                <a:latin typeface="Calibri" panose="020F0502020204030204" pitchFamily="34" charset="0"/>
                <a:sym typeface="Calibri" panose="020F0502020204030204" pitchFamily="34" charset="0"/>
              </a:rPr>
              <a:t>marimar garcía de la paz</a:t>
            </a:r>
          </a:p>
        </p:txBody>
      </p:sp>
      <p:pic>
        <p:nvPicPr>
          <p:cNvPr id="3" name="Base tangos sin música.MOV">
            <a:hlinkClick r:id="" action="ppaction://media"/>
            <a:extLst>
              <a:ext uri="{FF2B5EF4-FFF2-40B4-BE49-F238E27FC236}">
                <a16:creationId xmlns:a16="http://schemas.microsoft.com/office/drawing/2014/main" id="{4088A6DD-819E-4F59-8823-AFF3A56B5A78}"/>
              </a:ext>
            </a:extLst>
          </p:cNvPr>
          <p:cNvPicPr>
            <a:picLocks noRot="1" noChangeAspect="1" noChangeArrowheads="1"/>
          </p:cNvPicPr>
          <p:nvPr>
            <a:videoFile r:link="rId1"/>
          </p:nvPr>
        </p:nvPicPr>
        <p:blipFill>
          <a:blip r:embed="rId7">
            <a:extLst>
              <a:ext uri="{28A0092B-C50C-407E-A947-70E740481C1C}">
                <a14:useLocalDpi xmlns:a14="http://schemas.microsoft.com/office/drawing/2010/main" val="0"/>
              </a:ext>
            </a:extLst>
          </a:blip>
          <a:srcRect/>
          <a:stretch>
            <a:fillRect/>
          </a:stretch>
        </p:blipFill>
        <p:spPr bwMode="auto">
          <a:xfrm>
            <a:off x="1476375" y="1989138"/>
            <a:ext cx="270827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ase tangos con música cantados.MOV">
            <a:hlinkClick r:id="" action="ppaction://media"/>
            <a:extLst>
              <a:ext uri="{FF2B5EF4-FFF2-40B4-BE49-F238E27FC236}">
                <a16:creationId xmlns:a16="http://schemas.microsoft.com/office/drawing/2014/main" id="{12C43122-96DB-4C9B-B8B2-B0527E797857}"/>
              </a:ext>
            </a:extLst>
          </p:cNvPr>
          <p:cNvPicPr>
            <a:picLocks noRot="1" noChangeAspect="1" noChangeArrowheads="1"/>
          </p:cNvPicPr>
          <p:nvPr>
            <a:videoFile r:link="rId2"/>
          </p:nvPr>
        </p:nvPicPr>
        <p:blipFill>
          <a:blip r:embed="rId8">
            <a:extLst>
              <a:ext uri="{28A0092B-C50C-407E-A947-70E740481C1C}">
                <a14:useLocalDpi xmlns:a14="http://schemas.microsoft.com/office/drawing/2010/main" val="0"/>
              </a:ext>
            </a:extLst>
          </a:blip>
          <a:srcRect/>
          <a:stretch>
            <a:fillRect/>
          </a:stretch>
        </p:blipFill>
        <p:spPr bwMode="auto">
          <a:xfrm>
            <a:off x="5219700" y="1989138"/>
            <a:ext cx="2709863"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Variación tangos sin música.MOV">
            <a:hlinkClick r:id="" action="ppaction://media"/>
            <a:extLst>
              <a:ext uri="{FF2B5EF4-FFF2-40B4-BE49-F238E27FC236}">
                <a16:creationId xmlns:a16="http://schemas.microsoft.com/office/drawing/2014/main" id="{D08492F7-C7B3-4072-9F1E-DC8AE01FA89E}"/>
              </a:ext>
            </a:extLst>
          </p:cNvPr>
          <p:cNvPicPr>
            <a:picLocks noRot="1" noChangeAspect="1" noChangeArrowheads="1"/>
          </p:cNvPicPr>
          <p:nvPr>
            <a:videoFile r:link="rId3"/>
          </p:nvPr>
        </p:nvPicPr>
        <p:blipFill>
          <a:blip r:embed="rId9">
            <a:extLst>
              <a:ext uri="{28A0092B-C50C-407E-A947-70E740481C1C}">
                <a14:useLocalDpi xmlns:a14="http://schemas.microsoft.com/office/drawing/2010/main" val="0"/>
              </a:ext>
            </a:extLst>
          </a:blip>
          <a:srcRect/>
          <a:stretch>
            <a:fillRect/>
          </a:stretch>
        </p:blipFill>
        <p:spPr bwMode="auto">
          <a:xfrm>
            <a:off x="1476375" y="4202113"/>
            <a:ext cx="270827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Variación tangos con música.MOV">
            <a:hlinkClick r:id="" action="ppaction://media"/>
            <a:extLst>
              <a:ext uri="{FF2B5EF4-FFF2-40B4-BE49-F238E27FC236}">
                <a16:creationId xmlns:a16="http://schemas.microsoft.com/office/drawing/2014/main" id="{E8A79F43-6446-4456-B108-93F7DBE18ACC}"/>
              </a:ext>
            </a:extLst>
          </p:cNvPr>
          <p:cNvPicPr>
            <a:picLocks noRot="1" noChangeAspect="1" noChangeArrowheads="1"/>
          </p:cNvPicPr>
          <p:nvPr>
            <a:videoFile r:link="rId4"/>
          </p:nvPr>
        </p:nvPicPr>
        <p:blipFill>
          <a:blip r:embed="rId10">
            <a:extLst>
              <a:ext uri="{28A0092B-C50C-407E-A947-70E740481C1C}">
                <a14:useLocalDpi xmlns:a14="http://schemas.microsoft.com/office/drawing/2010/main" val="0"/>
              </a:ext>
            </a:extLst>
          </a:blip>
          <a:srcRect/>
          <a:stretch>
            <a:fillRect/>
          </a:stretch>
        </p:blipFill>
        <p:spPr bwMode="auto">
          <a:xfrm>
            <a:off x="5256213" y="4202113"/>
            <a:ext cx="270827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0933"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mediacall" presetSubtype="0" fill="hold" nodeType="clickEffect">
                                  <p:stCondLst>
                                    <p:cond delay="0"/>
                                  </p:stCondLst>
                                  <p:childTnLst>
                                    <p:cmd type="call" cmd="playFrom(0.0)">
                                      <p:cBhvr>
                                        <p:cTn id="10" dur="15533" fill="hold"/>
                                        <p:tgtEl>
                                          <p:spTgt spid="4"/>
                                        </p:tgtEl>
                                      </p:cBhvr>
                                    </p:cmd>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mediacall" presetSubtype="0" fill="hold" nodeType="clickEffect">
                                  <p:stCondLst>
                                    <p:cond delay="0"/>
                                  </p:stCondLst>
                                  <p:childTnLst>
                                    <p:cmd type="call" cmd="playFrom(0.0)">
                                      <p:cBhvr>
                                        <p:cTn id="14" dur="20233" fill="hold"/>
                                        <p:tgtEl>
                                          <p:spTgt spid="5"/>
                                        </p:tgtEl>
                                      </p:cBhvr>
                                    </p:cmd>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mediacall" presetSubtype="0" fill="hold" nodeType="clickEffect">
                                  <p:stCondLst>
                                    <p:cond delay="0"/>
                                  </p:stCondLst>
                                  <p:childTnLst>
                                    <p:cmd type="call" cmd="playFrom(0.0)">
                                      <p:cBhvr>
                                        <p:cTn id="18" dur="280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3"/>
                </p:tgtEl>
              </p:cMediaNode>
            </p:video>
            <p:seq concurrent="1" nextAc="seek">
              <p:cTn id="20" restart="whenNotActive" fill="hold" evtFilter="cancelBubble" nodeType="interactiveSeq">
                <p:stCondLst>
                  <p:cond evt="onClick" delay="0">
                    <p:tgtEl>
                      <p:spTgt spid="3"/>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2" presetClass="mediacall" presetSubtype="0" fill="hold" nodeType="clickEffect">
                                  <p:stCondLst>
                                    <p:cond delay="0"/>
                                  </p:stCondLst>
                                  <p:childTnLst>
                                    <p:cmd type="call" cmd="togglePause">
                                      <p:cBhvr>
                                        <p:cTn id="24" dur="1" fill="hold"/>
                                        <p:tgtEl>
                                          <p:spTgt spid="3"/>
                                        </p:tgtEl>
                                      </p:cBhvr>
                                    </p:cmd>
                                  </p:childTnLst>
                                </p:cTn>
                              </p:par>
                            </p:childTnLst>
                          </p:cTn>
                        </p:par>
                      </p:childTnLst>
                    </p:cTn>
                  </p:par>
                </p:childTnLst>
              </p:cTn>
              <p:nextCondLst>
                <p:cond evt="onClick" delay="0">
                  <p:tgtEl>
                    <p:spTgt spid="3"/>
                  </p:tgtEl>
                </p:cond>
              </p:nextCondLst>
            </p:seq>
            <p:video>
              <p:cMediaNode vol="80000">
                <p:cTn id="25" fill="hold" display="0">
                  <p:stCondLst>
                    <p:cond delay="indefinite"/>
                  </p:stCondLst>
                </p:cTn>
                <p:tgtEl>
                  <p:spTgt spid="4"/>
                </p:tgtEl>
              </p:cMediaNode>
            </p:video>
            <p:seq concurrent="1" nextAc="seek">
              <p:cTn id="26" restart="whenNotActive" fill="hold" evtFilter="cancelBubble" nodeType="interactiveSeq">
                <p:stCondLst>
                  <p:cond evt="onClick" delay="0">
                    <p:tgtEl>
                      <p:spTgt spid="4"/>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2" presetClass="mediacall" presetSubtype="0" fill="hold" nodeType="clickEffect">
                                  <p:stCondLst>
                                    <p:cond delay="0"/>
                                  </p:stCondLst>
                                  <p:childTnLst>
                                    <p:cmd type="call" cmd="togglePause">
                                      <p:cBhvr>
                                        <p:cTn id="30" dur="1" fill="hold"/>
                                        <p:tgtEl>
                                          <p:spTgt spid="4"/>
                                        </p:tgtEl>
                                      </p:cBhvr>
                                    </p:cmd>
                                  </p:childTnLst>
                                </p:cTn>
                              </p:par>
                            </p:childTnLst>
                          </p:cTn>
                        </p:par>
                      </p:childTnLst>
                    </p:cTn>
                  </p:par>
                </p:childTnLst>
              </p:cTn>
              <p:nextCondLst>
                <p:cond evt="onClick" delay="0">
                  <p:tgtEl>
                    <p:spTgt spid="4"/>
                  </p:tgtEl>
                </p:cond>
              </p:nextCondLst>
            </p:seq>
            <p:video>
              <p:cMediaNode vol="80000">
                <p:cTn id="31" fill="hold" display="0">
                  <p:stCondLst>
                    <p:cond delay="indefinite"/>
                  </p:stCondLst>
                </p:cTn>
                <p:tgtEl>
                  <p:spTgt spid="5"/>
                </p:tgtEl>
              </p:cMediaNode>
            </p:video>
            <p:seq concurrent="1" nextAc="seek">
              <p:cTn id="32" restart="whenNotActive" fill="hold" evtFilter="cancelBubble" nodeType="interactiveSeq">
                <p:stCondLst>
                  <p:cond evt="onClick" delay="0">
                    <p:tgtEl>
                      <p:spTgt spid="5"/>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2" presetClass="mediacall" presetSubtype="0" fill="hold" nodeType="clickEffect">
                                  <p:stCondLst>
                                    <p:cond delay="0"/>
                                  </p:stCondLst>
                                  <p:childTnLst>
                                    <p:cmd type="call" cmd="togglePause">
                                      <p:cBhvr>
                                        <p:cTn id="36" dur="1" fill="hold"/>
                                        <p:tgtEl>
                                          <p:spTgt spid="5"/>
                                        </p:tgtEl>
                                      </p:cBhvr>
                                    </p:cmd>
                                  </p:childTnLst>
                                </p:cTn>
                              </p:par>
                            </p:childTnLst>
                          </p:cTn>
                        </p:par>
                      </p:childTnLst>
                    </p:cTn>
                  </p:par>
                </p:childTnLst>
              </p:cTn>
              <p:nextCondLst>
                <p:cond evt="onClick" delay="0">
                  <p:tgtEl>
                    <p:spTgt spid="5"/>
                  </p:tgtEl>
                </p:cond>
              </p:nextCondLst>
            </p:seq>
            <p:video>
              <p:cMediaNode vol="80000">
                <p:cTn id="37" fill="hold" display="0">
                  <p:stCondLst>
                    <p:cond delay="indefinite"/>
                  </p:stCondLst>
                </p:cTn>
                <p:tgtEl>
                  <p:spTgt spid="6"/>
                </p:tgtEl>
              </p:cMediaNode>
            </p:video>
            <p:seq concurrent="1" nextAc="seek">
              <p:cTn id="38" restart="whenNotActive" fill="hold" evtFilter="cancelBubble" nodeType="interactiveSeq">
                <p:stCondLst>
                  <p:cond evt="onClick" delay="0">
                    <p:tgtEl>
                      <p:spTgt spid="6"/>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2" presetClass="mediacall" presetSubtype="0" fill="hold" nodeType="clickEffect">
                                  <p:stCondLst>
                                    <p:cond delay="0"/>
                                  </p:stCondLst>
                                  <p:childTnLst>
                                    <p:cmd type="call" cmd="togglePause">
                                      <p:cBhvr>
                                        <p:cTn id="4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Shape 375">
            <a:extLst>
              <a:ext uri="{FF2B5EF4-FFF2-40B4-BE49-F238E27FC236}">
                <a16:creationId xmlns:a16="http://schemas.microsoft.com/office/drawing/2014/main" id="{4CDAF562-B06C-4CAA-88A6-CC7BD6714267}"/>
              </a:ext>
            </a:extLst>
          </p:cNvPr>
          <p:cNvSpPr txBox="1">
            <a:spLocks noGrp="1"/>
          </p:cNvSpPr>
          <p:nvPr>
            <p:ph type="title"/>
          </p:nvPr>
        </p:nvSpPr>
        <p:spPr>
          <a:xfrm>
            <a:off x="457200" y="274638"/>
            <a:ext cx="8229600" cy="1425575"/>
          </a:xfrm>
          <a:solidFill>
            <a:srgbClr val="D99593"/>
          </a:solidFill>
        </p:spPr>
        <p:txBody>
          <a:bodyPr tIns="45700" bIns="45700">
            <a:noAutofit/>
          </a:bodyPr>
          <a:lstStyle/>
          <a:p>
            <a:pPr eaLnBrk="1" fontAlgn="auto" hangingPunct="1">
              <a:spcAft>
                <a:spcPts val="0"/>
              </a:spcAft>
              <a:buSzPct val="25000"/>
              <a:defRPr/>
            </a:pPr>
            <a:r>
              <a:rPr lang="es-ES" sz="3959" b="1" dirty="0"/>
              <a:t>El arte flamenco</a:t>
            </a:r>
            <a:br>
              <a:rPr lang="es-ES" sz="3959" b="1" dirty="0"/>
            </a:br>
            <a:r>
              <a:rPr lang="es-ES" sz="2600" b="1" dirty="0"/>
              <a:t>Taller de palmas (alegrías)</a:t>
            </a:r>
            <a:r>
              <a:rPr lang="es-ES" sz="2790" b="1" dirty="0"/>
              <a:t> </a:t>
            </a:r>
            <a:r>
              <a:rPr lang="es-ES" sz="2790" b="1" baseline="30000" dirty="0"/>
              <a:t>6</a:t>
            </a:r>
          </a:p>
        </p:txBody>
      </p:sp>
      <p:sp>
        <p:nvSpPr>
          <p:cNvPr id="34819" name="Shape 376">
            <a:extLst>
              <a:ext uri="{FF2B5EF4-FFF2-40B4-BE49-F238E27FC236}">
                <a16:creationId xmlns:a16="http://schemas.microsoft.com/office/drawing/2014/main" id="{5006B900-C575-49D2-B9FA-A414C3F83C39}"/>
              </a:ext>
            </a:extLst>
          </p:cNvPr>
          <p:cNvSpPr>
            <a:spLocks noGrp="1"/>
          </p:cNvSpPr>
          <p:nvPr>
            <p:ph type="sldNum" sz="quarter" idx="13"/>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fld id="{2789840C-39FD-473F-BE49-E0E48A893E43}" type="slidenum">
              <a:rPr lang="es-ES" altLang="es-ES" sz="1200">
                <a:solidFill>
                  <a:srgbClr val="888888"/>
                </a:solidFill>
                <a:latin typeface="Calibri" panose="020F0502020204030204" pitchFamily="34" charset="0"/>
                <a:sym typeface="Calibri" panose="020F0502020204030204" pitchFamily="34" charset="0"/>
              </a:rPr>
              <a:pPr>
                <a:buFontTx/>
                <a:buNone/>
              </a:pPr>
              <a:t>33</a:t>
            </a:fld>
            <a:endParaRPr lang="es-ES" altLang="es-ES" sz="1200">
              <a:solidFill>
                <a:srgbClr val="888888"/>
              </a:solidFill>
              <a:latin typeface="Calibri" panose="020F0502020204030204" pitchFamily="34" charset="0"/>
              <a:sym typeface="Calibri" panose="020F0502020204030204" pitchFamily="34" charset="0"/>
            </a:endParaRPr>
          </a:p>
        </p:txBody>
      </p:sp>
      <p:sp>
        <p:nvSpPr>
          <p:cNvPr id="34820" name="Shape 377">
            <a:extLst>
              <a:ext uri="{FF2B5EF4-FFF2-40B4-BE49-F238E27FC236}">
                <a16:creationId xmlns:a16="http://schemas.microsoft.com/office/drawing/2014/main" id="{77E856C2-4B71-4287-9BFD-0FE53D26F6A4}"/>
              </a:ext>
            </a:extLst>
          </p:cNvPr>
          <p:cNvSpPr>
            <a:spLocks noGrp="1"/>
          </p:cNvSpPr>
          <p:nvPr>
            <p:ph type="ftr" sz="quarter" idx="12"/>
          </p:nvPr>
        </p:nvSpPr>
        <p:spPr>
          <a:xfrm>
            <a:off x="360363" y="6372225"/>
            <a:ext cx="1730375"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700" bIns="45700"/>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a:buSzPct val="25000"/>
              <a:buFontTx/>
              <a:buNone/>
            </a:pPr>
            <a:r>
              <a:rPr lang="es-ES" altLang="es-ES" sz="1200">
                <a:solidFill>
                  <a:srgbClr val="888888"/>
                </a:solidFill>
                <a:latin typeface="Calibri" panose="020F0502020204030204" pitchFamily="34" charset="0"/>
                <a:sym typeface="Calibri" panose="020F0502020204030204" pitchFamily="34" charset="0"/>
              </a:rPr>
              <a:t>marimar garcía de la paz</a:t>
            </a:r>
          </a:p>
        </p:txBody>
      </p:sp>
      <p:pic>
        <p:nvPicPr>
          <p:cNvPr id="7" name="Base alegrías con música.MOV">
            <a:hlinkClick r:id="" action="ppaction://media"/>
            <a:extLst>
              <a:ext uri="{FF2B5EF4-FFF2-40B4-BE49-F238E27FC236}">
                <a16:creationId xmlns:a16="http://schemas.microsoft.com/office/drawing/2014/main" id="{041210D4-5042-4BB6-BD0F-894F02D16D00}"/>
              </a:ext>
            </a:extLst>
          </p:cNvPr>
          <p:cNvPicPr>
            <a:picLocks noRot="1" noChangeAspect="1" noChangeArrowheads="1"/>
          </p:cNvPicPr>
          <p:nvPr>
            <a:videoFile r:link="rId1"/>
          </p:nvPr>
        </p:nvPicPr>
        <p:blipFill>
          <a:blip r:embed="rId7">
            <a:extLst>
              <a:ext uri="{28A0092B-C50C-407E-A947-70E740481C1C}">
                <a14:useLocalDpi xmlns:a14="http://schemas.microsoft.com/office/drawing/2010/main" val="0"/>
              </a:ext>
            </a:extLst>
          </a:blip>
          <a:srcRect/>
          <a:stretch>
            <a:fillRect/>
          </a:stretch>
        </p:blipFill>
        <p:spPr bwMode="auto">
          <a:xfrm>
            <a:off x="5083175" y="2022475"/>
            <a:ext cx="2579688" cy="193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Variación alegrías sin música.MOV">
            <a:hlinkClick r:id="" action="ppaction://media"/>
            <a:extLst>
              <a:ext uri="{FF2B5EF4-FFF2-40B4-BE49-F238E27FC236}">
                <a16:creationId xmlns:a16="http://schemas.microsoft.com/office/drawing/2014/main" id="{9F0FA25F-E2A6-4776-A93D-E9218C45C1D6}"/>
              </a:ext>
            </a:extLst>
          </p:cNvPr>
          <p:cNvPicPr>
            <a:picLocks noRot="1" noChangeAspect="1" noChangeArrowheads="1"/>
          </p:cNvPicPr>
          <p:nvPr>
            <a:videoFile r:link="rId2"/>
          </p:nvPr>
        </p:nvPicPr>
        <p:blipFill>
          <a:blip r:embed="rId8">
            <a:extLst>
              <a:ext uri="{28A0092B-C50C-407E-A947-70E740481C1C}">
                <a14:useLocalDpi xmlns:a14="http://schemas.microsoft.com/office/drawing/2010/main" val="0"/>
              </a:ext>
            </a:extLst>
          </a:blip>
          <a:srcRect/>
          <a:stretch>
            <a:fillRect/>
          </a:stretch>
        </p:blipFill>
        <p:spPr bwMode="auto">
          <a:xfrm>
            <a:off x="1208088" y="4170363"/>
            <a:ext cx="2636837" cy="197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Variación alegrías con música.MOV">
            <a:hlinkClick r:id="" action="ppaction://media"/>
            <a:extLst>
              <a:ext uri="{FF2B5EF4-FFF2-40B4-BE49-F238E27FC236}">
                <a16:creationId xmlns:a16="http://schemas.microsoft.com/office/drawing/2014/main" id="{A2A6A64D-ECF1-4A3C-BF0C-2F192E58C98D}"/>
              </a:ext>
            </a:extLst>
          </p:cNvPr>
          <p:cNvPicPr>
            <a:picLocks noRot="1" noChangeAspect="1" noChangeArrowheads="1"/>
          </p:cNvPicPr>
          <p:nvPr>
            <a:videoFile r:link="rId3"/>
          </p:nvPr>
        </p:nvPicPr>
        <p:blipFill>
          <a:blip r:embed="rId9">
            <a:extLst>
              <a:ext uri="{28A0092B-C50C-407E-A947-70E740481C1C}">
                <a14:useLocalDpi xmlns:a14="http://schemas.microsoft.com/office/drawing/2010/main" val="0"/>
              </a:ext>
            </a:extLst>
          </a:blip>
          <a:srcRect/>
          <a:stretch>
            <a:fillRect/>
          </a:stretch>
        </p:blipFill>
        <p:spPr bwMode="auto">
          <a:xfrm>
            <a:off x="5100638" y="4113213"/>
            <a:ext cx="2514600" cy="188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ase alegrías sin música.MOV">
            <a:hlinkClick r:id="" action="ppaction://media"/>
            <a:extLst>
              <a:ext uri="{FF2B5EF4-FFF2-40B4-BE49-F238E27FC236}">
                <a16:creationId xmlns:a16="http://schemas.microsoft.com/office/drawing/2014/main" id="{E1F3013E-A552-49DD-892F-0B3856DB437C}"/>
              </a:ext>
            </a:extLst>
          </p:cNvPr>
          <p:cNvPicPr>
            <a:picLocks noRot="1" noChangeAspect="1" noChangeArrowheads="1"/>
          </p:cNvPicPr>
          <p:nvPr>
            <a:videoFile r:link="rId4"/>
          </p:nvPr>
        </p:nvPicPr>
        <p:blipFill>
          <a:blip r:embed="rId10">
            <a:extLst>
              <a:ext uri="{28A0092B-C50C-407E-A947-70E740481C1C}">
                <a14:useLocalDpi xmlns:a14="http://schemas.microsoft.com/office/drawing/2010/main" val="0"/>
              </a:ext>
            </a:extLst>
          </a:blip>
          <a:srcRect/>
          <a:stretch>
            <a:fillRect/>
          </a:stretch>
        </p:blipFill>
        <p:spPr bwMode="auto">
          <a:xfrm>
            <a:off x="1279525" y="2047875"/>
            <a:ext cx="2579688" cy="193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31833" fill="hold"/>
                                        <p:tgtEl>
                                          <p:spTgt spid="7"/>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mediacall" presetSubtype="0" fill="hold" nodeType="clickEffect">
                                  <p:stCondLst>
                                    <p:cond delay="0"/>
                                  </p:stCondLst>
                                  <p:childTnLst>
                                    <p:cmd type="call" cmd="playFrom(0.0)">
                                      <p:cBhvr>
                                        <p:cTn id="10" dur="31433" fill="hold"/>
                                        <p:tgtEl>
                                          <p:spTgt spid="8"/>
                                        </p:tgtEl>
                                      </p:cBhvr>
                                    </p:cmd>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mediacall" presetSubtype="0" fill="hold" nodeType="clickEffect">
                                  <p:stCondLst>
                                    <p:cond delay="0"/>
                                  </p:stCondLst>
                                  <p:childTnLst>
                                    <p:cmd type="call" cmd="playFrom(0.0)">
                                      <p:cBhvr>
                                        <p:cTn id="14" dur="40531" fill="hold"/>
                                        <p:tgtEl>
                                          <p:spTgt spid="9"/>
                                        </p:tgtEl>
                                      </p:cBhvr>
                                    </p:cmd>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mediacall" presetSubtype="0" fill="hold" nodeType="clickEffect">
                                  <p:stCondLst>
                                    <p:cond delay="0"/>
                                  </p:stCondLst>
                                  <p:childTnLst>
                                    <p:cmd type="call" cmd="playFrom(0.0)">
                                      <p:cBhvr>
                                        <p:cTn id="18" dur="34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7"/>
                </p:tgtEl>
              </p:cMediaNode>
            </p:video>
            <p:seq concurrent="1" nextAc="seek">
              <p:cTn id="20" restart="whenNotActive" fill="hold" evtFilter="cancelBubble" nodeType="interactiveSeq">
                <p:stCondLst>
                  <p:cond evt="onClick" delay="0">
                    <p:tgtEl>
                      <p:spTgt spid="7"/>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2" presetClass="mediacall" presetSubtype="0" fill="hold" nodeType="clickEffect">
                                  <p:stCondLst>
                                    <p:cond delay="0"/>
                                  </p:stCondLst>
                                  <p:childTnLst>
                                    <p:cmd type="call" cmd="togglePause">
                                      <p:cBhvr>
                                        <p:cTn id="24" dur="1" fill="hold"/>
                                        <p:tgtEl>
                                          <p:spTgt spid="7"/>
                                        </p:tgtEl>
                                      </p:cBhvr>
                                    </p:cmd>
                                  </p:childTnLst>
                                </p:cTn>
                              </p:par>
                            </p:childTnLst>
                          </p:cTn>
                        </p:par>
                      </p:childTnLst>
                    </p:cTn>
                  </p:par>
                </p:childTnLst>
              </p:cTn>
              <p:nextCondLst>
                <p:cond evt="onClick" delay="0">
                  <p:tgtEl>
                    <p:spTgt spid="7"/>
                  </p:tgtEl>
                </p:cond>
              </p:nextCondLst>
            </p:seq>
            <p:video>
              <p:cMediaNode vol="80000">
                <p:cTn id="25" fill="hold" display="0">
                  <p:stCondLst>
                    <p:cond delay="indefinite"/>
                  </p:stCondLst>
                </p:cTn>
                <p:tgtEl>
                  <p:spTgt spid="8"/>
                </p:tgtEl>
              </p:cMediaNode>
            </p:video>
            <p:seq concurrent="1" nextAc="seek">
              <p:cTn id="26" restart="whenNotActive" fill="hold" evtFilter="cancelBubble" nodeType="interactiveSeq">
                <p:stCondLst>
                  <p:cond evt="onClick" delay="0">
                    <p:tgtEl>
                      <p:spTgt spid="8"/>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2" presetClass="mediacall" presetSubtype="0" fill="hold" nodeType="clickEffect">
                                  <p:stCondLst>
                                    <p:cond delay="0"/>
                                  </p:stCondLst>
                                  <p:childTnLst>
                                    <p:cmd type="call" cmd="togglePause">
                                      <p:cBhvr>
                                        <p:cTn id="30" dur="1" fill="hold"/>
                                        <p:tgtEl>
                                          <p:spTgt spid="8"/>
                                        </p:tgtEl>
                                      </p:cBhvr>
                                    </p:cmd>
                                  </p:childTnLst>
                                </p:cTn>
                              </p:par>
                            </p:childTnLst>
                          </p:cTn>
                        </p:par>
                      </p:childTnLst>
                    </p:cTn>
                  </p:par>
                </p:childTnLst>
              </p:cTn>
              <p:nextCondLst>
                <p:cond evt="onClick" delay="0">
                  <p:tgtEl>
                    <p:spTgt spid="8"/>
                  </p:tgtEl>
                </p:cond>
              </p:nextCondLst>
            </p:seq>
            <p:video>
              <p:cMediaNode vol="80000">
                <p:cTn id="31" fill="hold" display="0">
                  <p:stCondLst>
                    <p:cond delay="indefinite"/>
                  </p:stCondLst>
                </p:cTn>
                <p:tgtEl>
                  <p:spTgt spid="9"/>
                </p:tgtEl>
              </p:cMediaNode>
            </p:video>
            <p:seq concurrent="1" nextAc="seek">
              <p:cTn id="32" restart="whenNotActive" fill="hold" evtFilter="cancelBubble" nodeType="interactiveSeq">
                <p:stCondLst>
                  <p:cond evt="onClick" delay="0">
                    <p:tgtEl>
                      <p:spTgt spid="9"/>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2" presetClass="mediacall" presetSubtype="0" fill="hold" nodeType="clickEffect">
                                  <p:stCondLst>
                                    <p:cond delay="0"/>
                                  </p:stCondLst>
                                  <p:childTnLst>
                                    <p:cmd type="call" cmd="togglePause">
                                      <p:cBhvr>
                                        <p:cTn id="36" dur="1" fill="hold"/>
                                        <p:tgtEl>
                                          <p:spTgt spid="9"/>
                                        </p:tgtEl>
                                      </p:cBhvr>
                                    </p:cmd>
                                  </p:childTnLst>
                                </p:cTn>
                              </p:par>
                            </p:childTnLst>
                          </p:cTn>
                        </p:par>
                      </p:childTnLst>
                    </p:cTn>
                  </p:par>
                </p:childTnLst>
              </p:cTn>
              <p:nextCondLst>
                <p:cond evt="onClick" delay="0">
                  <p:tgtEl>
                    <p:spTgt spid="9"/>
                  </p:tgtEl>
                </p:cond>
              </p:nextCondLst>
            </p:seq>
            <p:video>
              <p:cMediaNode vol="80000">
                <p:cTn id="37" fill="hold" display="0">
                  <p:stCondLst>
                    <p:cond delay="indefinite"/>
                  </p:stCondLst>
                </p:cTn>
                <p:tgtEl>
                  <p:spTgt spid="3"/>
                </p:tgtEl>
              </p:cMediaNode>
            </p:video>
            <p:seq concurrent="1" nextAc="seek">
              <p:cTn id="38" restart="whenNotActive" fill="hold" evtFilter="cancelBubble" nodeType="interactiveSeq">
                <p:stCondLst>
                  <p:cond evt="onClick" delay="0">
                    <p:tgtEl>
                      <p:spTgt spid="3"/>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2" presetClass="mediacall" presetSubtype="0" fill="hold" nodeType="clickEffect">
                                  <p:stCondLst>
                                    <p:cond delay="0"/>
                                  </p:stCondLst>
                                  <p:childTnLst>
                                    <p:cmd type="call" cmd="togglePause">
                                      <p:cBhvr>
                                        <p:cTn id="4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3 Marcador de número de diapositiva">
            <a:extLst>
              <a:ext uri="{FF2B5EF4-FFF2-40B4-BE49-F238E27FC236}">
                <a16:creationId xmlns:a16="http://schemas.microsoft.com/office/drawing/2014/main" id="{9C95ED49-F31B-4BB3-B5B2-B9DB7406AAB5}"/>
              </a:ext>
            </a:extLst>
          </p:cNvPr>
          <p:cNvSpPr>
            <a:spLocks noGrp="1"/>
          </p:cNvSpPr>
          <p:nvPr>
            <p:ph type="sldNum" sz="quarter" idx="13"/>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fld id="{000CC2A7-9DE2-452B-868F-511018236307}" type="slidenum">
              <a:rPr lang="es-ES" altLang="es-ES" sz="1200">
                <a:solidFill>
                  <a:srgbClr val="888888"/>
                </a:solidFill>
                <a:latin typeface="Calibri" panose="020F0502020204030204" pitchFamily="34" charset="0"/>
                <a:sym typeface="Calibri" panose="020F0502020204030204" pitchFamily="34" charset="0"/>
              </a:rPr>
              <a:pPr>
                <a:buFontTx/>
                <a:buNone/>
              </a:pPr>
              <a:t>34</a:t>
            </a:fld>
            <a:endParaRPr lang="es-ES" altLang="es-ES" sz="1200">
              <a:solidFill>
                <a:srgbClr val="888888"/>
              </a:solidFill>
              <a:latin typeface="Calibri" panose="020F0502020204030204" pitchFamily="34" charset="0"/>
              <a:sym typeface="Calibri" panose="020F0502020204030204" pitchFamily="34" charset="0"/>
            </a:endParaRPr>
          </a:p>
        </p:txBody>
      </p:sp>
      <p:pic>
        <p:nvPicPr>
          <p:cNvPr id="35843" name="4 Imagen">
            <a:extLst>
              <a:ext uri="{FF2B5EF4-FFF2-40B4-BE49-F238E27FC236}">
                <a16:creationId xmlns:a16="http://schemas.microsoft.com/office/drawing/2014/main" id="{64A3A570-8B6D-4166-9E0A-E762B2EBD0CD}"/>
              </a:ext>
            </a:extLst>
          </p:cNvPr>
          <p:cNvPicPr>
            <a:picLocks noChangeAspect="1"/>
          </p:cNvPicPr>
          <p:nvPr/>
        </p:nvPicPr>
        <p:blipFill>
          <a:blip r:embed="rId2">
            <a:extLst>
              <a:ext uri="{28A0092B-C50C-407E-A947-70E740481C1C}">
                <a14:useLocalDpi xmlns:a14="http://schemas.microsoft.com/office/drawing/2010/main" val="0"/>
              </a:ext>
            </a:extLst>
          </a:blip>
          <a:srcRect t="72087" b="3558"/>
          <a:stretch>
            <a:fillRect/>
          </a:stretch>
        </p:blipFill>
        <p:spPr bwMode="auto">
          <a:xfrm>
            <a:off x="0" y="5118100"/>
            <a:ext cx="9183688"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 Rectángulo">
            <a:extLst>
              <a:ext uri="{FF2B5EF4-FFF2-40B4-BE49-F238E27FC236}">
                <a16:creationId xmlns:a16="http://schemas.microsoft.com/office/drawing/2014/main" id="{398B3728-844B-4872-A54A-41D4B0840EF7}"/>
              </a:ext>
            </a:extLst>
          </p:cNvPr>
          <p:cNvSpPr/>
          <p:nvPr/>
        </p:nvSpPr>
        <p:spPr>
          <a:xfrm>
            <a:off x="251521" y="2780928"/>
            <a:ext cx="8640958" cy="1569660"/>
          </a:xfrm>
          <a:prstGeom prst="rect">
            <a:avLst/>
          </a:prstGeom>
          <a:noFill/>
        </p:spPr>
        <p:txBody>
          <a:bodyPr>
            <a:spAutoFit/>
          </a:bodyPr>
          <a:lstStyle/>
          <a:p>
            <a:pPr algn="ctr">
              <a:defRPr/>
            </a:pPr>
            <a:r>
              <a:rPr lang="es-ES" sz="4800" dirty="0">
                <a:ln w="18415" cmpd="sng">
                  <a:solidFill>
                    <a:schemeClr val="accent2"/>
                  </a:solidFill>
                  <a:prstDash val="solid"/>
                </a:ln>
                <a:solidFill>
                  <a:schemeClr val="accent1"/>
                </a:solidFill>
                <a:effectLst>
                  <a:outerShdw blurRad="63500" dir="3600000" algn="tl" rotWithShape="0">
                    <a:srgbClr val="000000">
                      <a:alpha val="70000"/>
                    </a:srgbClr>
                  </a:outerShdw>
                </a:effectLst>
                <a:latin typeface="Arial" charset="0"/>
                <a:cs typeface="Arial" charset="0"/>
                <a:sym typeface="Arial" charset="0"/>
              </a:rPr>
              <a:t>¡Gracias por </a:t>
            </a:r>
          </a:p>
          <a:p>
            <a:pPr algn="ctr">
              <a:defRPr/>
            </a:pPr>
            <a:r>
              <a:rPr lang="es-ES" sz="4800" dirty="0">
                <a:ln w="18415" cmpd="sng">
                  <a:solidFill>
                    <a:schemeClr val="accent2"/>
                  </a:solidFill>
                  <a:prstDash val="solid"/>
                </a:ln>
                <a:solidFill>
                  <a:schemeClr val="accent1"/>
                </a:solidFill>
                <a:effectLst>
                  <a:outerShdw blurRad="63500" dir="3600000" algn="tl" rotWithShape="0">
                    <a:srgbClr val="000000">
                      <a:alpha val="70000"/>
                    </a:srgbClr>
                  </a:outerShdw>
                </a:effectLst>
                <a:latin typeface="Arial" charset="0"/>
                <a:cs typeface="Arial" charset="0"/>
                <a:sym typeface="Arial" charset="0"/>
              </a:rPr>
              <a:t>vuestra participación!</a:t>
            </a:r>
          </a:p>
        </p:txBody>
      </p:sp>
      <p:pic>
        <p:nvPicPr>
          <p:cNvPr id="35845" name="Picture 2">
            <a:extLst>
              <a:ext uri="{FF2B5EF4-FFF2-40B4-BE49-F238E27FC236}">
                <a16:creationId xmlns:a16="http://schemas.microsoft.com/office/drawing/2014/main" id="{305C5871-5824-460D-A16A-DA2151D794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871" t="29216" r="31586" b="18976"/>
          <a:stretch>
            <a:fillRect/>
          </a:stretch>
        </p:blipFill>
        <p:spPr bwMode="auto">
          <a:xfrm>
            <a:off x="539750" y="404813"/>
            <a:ext cx="2608263" cy="1368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Shape 95">
            <a:extLst>
              <a:ext uri="{FF2B5EF4-FFF2-40B4-BE49-F238E27FC236}">
                <a16:creationId xmlns:a16="http://schemas.microsoft.com/office/drawing/2014/main" id="{C8389A1B-8BFC-47D3-ADCA-3A46701ABB7E}"/>
              </a:ext>
            </a:extLst>
          </p:cNvPr>
          <p:cNvSpPr txBox="1">
            <a:spLocks noGrp="1"/>
          </p:cNvSpPr>
          <p:nvPr>
            <p:ph type="title"/>
          </p:nvPr>
        </p:nvSpPr>
        <p:spPr>
          <a:xfrm>
            <a:off x="457200" y="274638"/>
            <a:ext cx="8229600" cy="1282700"/>
          </a:xfrm>
          <a:solidFill>
            <a:srgbClr val="D99593"/>
          </a:solidFill>
        </p:spPr>
        <p:txBody>
          <a:bodyPr tIns="45700" bIns="45700">
            <a:noAutofit/>
          </a:bodyPr>
          <a:lstStyle/>
          <a:p>
            <a:pPr eaLnBrk="1" fontAlgn="auto" hangingPunct="1">
              <a:spcAft>
                <a:spcPts val="0"/>
              </a:spcAft>
              <a:buSzPct val="25000"/>
              <a:defRPr/>
            </a:pPr>
            <a:r>
              <a:rPr lang="es-ES" sz="2800" b="1" dirty="0">
                <a:latin typeface="Arial"/>
                <a:ea typeface="Arial"/>
                <a:cs typeface="Arial"/>
                <a:sym typeface="Arial"/>
              </a:rPr>
              <a:t>Los gitanos del Sacromonte y el flamenco</a:t>
            </a:r>
            <a:br>
              <a:rPr lang="es-ES" sz="2800" b="1" dirty="0">
                <a:latin typeface="Arial"/>
                <a:ea typeface="Arial"/>
                <a:cs typeface="Arial"/>
                <a:sym typeface="Arial"/>
              </a:rPr>
            </a:br>
            <a:r>
              <a:rPr lang="es-ES" sz="2790" b="1" dirty="0">
                <a:latin typeface="Arial"/>
                <a:ea typeface="Arial"/>
                <a:cs typeface="Arial"/>
                <a:sym typeface="Arial"/>
              </a:rPr>
              <a:t>Índice</a:t>
            </a:r>
          </a:p>
        </p:txBody>
      </p:sp>
      <p:sp>
        <p:nvSpPr>
          <p:cNvPr id="96" name="Shape 96">
            <a:extLst>
              <a:ext uri="{FF2B5EF4-FFF2-40B4-BE49-F238E27FC236}">
                <a16:creationId xmlns:a16="http://schemas.microsoft.com/office/drawing/2014/main" id="{227E75FF-77DC-4E33-811D-493FEC918330}"/>
              </a:ext>
            </a:extLst>
          </p:cNvPr>
          <p:cNvSpPr txBox="1"/>
          <p:nvPr/>
        </p:nvSpPr>
        <p:spPr>
          <a:xfrm>
            <a:off x="467550" y="2060848"/>
            <a:ext cx="8208900" cy="4797252"/>
          </a:xfrm>
          <a:prstGeom prst="rect">
            <a:avLst/>
          </a:prstGeom>
          <a:noFill/>
          <a:ln>
            <a:noFill/>
          </a:ln>
        </p:spPr>
        <p:txBody>
          <a:bodyPr lIns="91425" tIns="45700" rIns="91425" bIns="45700"/>
          <a:lstStyle/>
          <a:p>
            <a:pPr marL="2060575" lvl="4" indent="-231775" eaLnBrk="1" fontAlgn="auto" hangingPunct="1">
              <a:lnSpc>
                <a:spcPct val="130000"/>
              </a:lnSpc>
              <a:spcBef>
                <a:spcPts val="0"/>
              </a:spcBef>
              <a:spcAft>
                <a:spcPts val="0"/>
              </a:spcAft>
              <a:buClr>
                <a:schemeClr val="dk1"/>
              </a:buClr>
              <a:buSzPct val="100000"/>
              <a:buFont typeface="Calibri"/>
              <a:buChar char="•"/>
              <a:defRPr/>
            </a:pPr>
            <a:r>
              <a:rPr lang="es-ES" sz="2000" b="1" kern="0" dirty="0">
                <a:solidFill>
                  <a:schemeClr val="dk1"/>
                </a:solidFill>
                <a:latin typeface="Calibri"/>
                <a:ea typeface="Calibri"/>
                <a:cs typeface="Calibri"/>
                <a:sym typeface="Calibri"/>
              </a:rPr>
              <a:t>El barrio del Sacromonte. Vídeo</a:t>
            </a:r>
          </a:p>
          <a:p>
            <a:pPr marL="2060575" lvl="4" indent="-231775" eaLnBrk="1" fontAlgn="auto" hangingPunct="1">
              <a:lnSpc>
                <a:spcPct val="130000"/>
              </a:lnSpc>
              <a:spcBef>
                <a:spcPts val="0"/>
              </a:spcBef>
              <a:spcAft>
                <a:spcPts val="0"/>
              </a:spcAft>
              <a:buClr>
                <a:schemeClr val="dk1"/>
              </a:buClr>
              <a:buSzPct val="100000"/>
              <a:buFont typeface="Calibri"/>
              <a:buChar char="•"/>
              <a:defRPr/>
            </a:pPr>
            <a:r>
              <a:rPr lang="es-ES" sz="2000" b="1" kern="0" dirty="0">
                <a:solidFill>
                  <a:schemeClr val="dk1"/>
                </a:solidFill>
                <a:latin typeface="Calibri"/>
                <a:ea typeface="Calibri"/>
                <a:cs typeface="Calibri"/>
                <a:sym typeface="Calibri"/>
              </a:rPr>
              <a:t>Cuestionario sobre el vídeo</a:t>
            </a:r>
          </a:p>
          <a:p>
            <a:pPr marL="2060575" lvl="4" indent="-231775" eaLnBrk="1" fontAlgn="auto" hangingPunct="1">
              <a:lnSpc>
                <a:spcPct val="130000"/>
              </a:lnSpc>
              <a:spcBef>
                <a:spcPts val="0"/>
              </a:spcBef>
              <a:spcAft>
                <a:spcPts val="0"/>
              </a:spcAft>
              <a:buClr>
                <a:schemeClr val="dk1"/>
              </a:buClr>
              <a:buSzPct val="100000"/>
              <a:buFont typeface="Calibri"/>
              <a:buChar char="•"/>
              <a:defRPr/>
            </a:pPr>
            <a:r>
              <a:rPr lang="es-ES" sz="2000" b="1" kern="0" dirty="0">
                <a:solidFill>
                  <a:schemeClr val="dk1"/>
                </a:solidFill>
                <a:latin typeface="Calibri"/>
                <a:ea typeface="Calibri"/>
                <a:cs typeface="Calibri"/>
                <a:sym typeface="Calibri"/>
              </a:rPr>
              <a:t>El arte flamenco: origen</a:t>
            </a:r>
          </a:p>
          <a:p>
            <a:pPr marL="2060575" lvl="4" indent="-231775" eaLnBrk="1" fontAlgn="auto" hangingPunct="1">
              <a:lnSpc>
                <a:spcPct val="130000"/>
              </a:lnSpc>
              <a:spcBef>
                <a:spcPts val="0"/>
              </a:spcBef>
              <a:spcAft>
                <a:spcPts val="0"/>
              </a:spcAft>
              <a:buClr>
                <a:schemeClr val="dk1"/>
              </a:buClr>
              <a:buSzPct val="100000"/>
              <a:buFont typeface="Calibri"/>
              <a:buChar char="•"/>
              <a:defRPr/>
            </a:pPr>
            <a:r>
              <a:rPr lang="es-ES" sz="2000" b="1" kern="0" dirty="0">
                <a:solidFill>
                  <a:schemeClr val="dk1"/>
                </a:solidFill>
                <a:latin typeface="Calibri"/>
                <a:ea typeface="Calibri"/>
                <a:cs typeface="Calibri"/>
                <a:sym typeface="Calibri"/>
              </a:rPr>
              <a:t>Influencias del arte flamenco</a:t>
            </a:r>
          </a:p>
          <a:p>
            <a:pPr marL="2060575" lvl="4" indent="-231775" eaLnBrk="1" fontAlgn="auto" hangingPunct="1">
              <a:lnSpc>
                <a:spcPct val="130000"/>
              </a:lnSpc>
              <a:spcBef>
                <a:spcPts val="0"/>
              </a:spcBef>
              <a:spcAft>
                <a:spcPts val="0"/>
              </a:spcAft>
              <a:buClr>
                <a:schemeClr val="dk1"/>
              </a:buClr>
              <a:buSzPct val="100000"/>
              <a:buFont typeface="Calibri"/>
              <a:buChar char="•"/>
              <a:defRPr/>
            </a:pPr>
            <a:r>
              <a:rPr lang="es-ES" sz="2000" b="1" kern="0" dirty="0">
                <a:solidFill>
                  <a:schemeClr val="dk1"/>
                </a:solidFill>
                <a:latin typeface="Calibri"/>
                <a:ea typeface="Calibri"/>
                <a:cs typeface="Calibri"/>
                <a:sym typeface="Calibri"/>
              </a:rPr>
              <a:t>Estructura de un espectáculo de tablao</a:t>
            </a:r>
          </a:p>
          <a:p>
            <a:pPr marL="2060575" lvl="4" indent="-231775" eaLnBrk="1" fontAlgn="auto" hangingPunct="1">
              <a:lnSpc>
                <a:spcPct val="130000"/>
              </a:lnSpc>
              <a:spcBef>
                <a:spcPts val="0"/>
              </a:spcBef>
              <a:spcAft>
                <a:spcPts val="0"/>
              </a:spcAft>
              <a:buClr>
                <a:schemeClr val="dk1"/>
              </a:buClr>
              <a:buSzPct val="100000"/>
              <a:buFont typeface="Calibri"/>
              <a:buChar char="•"/>
              <a:defRPr/>
            </a:pPr>
            <a:r>
              <a:rPr lang="es-ES" sz="2000" b="1" kern="0" dirty="0">
                <a:solidFill>
                  <a:schemeClr val="dk1"/>
                </a:solidFill>
                <a:latin typeface="Calibri"/>
                <a:ea typeface="Calibri"/>
                <a:cs typeface="Calibri"/>
                <a:sym typeface="Calibri"/>
              </a:rPr>
              <a:t>Taller de palmas</a:t>
            </a:r>
          </a:p>
          <a:p>
            <a:pPr marL="2598737" lvl="5" indent="-312737">
              <a:lnSpc>
                <a:spcPct val="130000"/>
              </a:lnSpc>
              <a:buClr>
                <a:schemeClr val="dk1"/>
              </a:buClr>
              <a:buSzPct val="100000"/>
              <a:buFont typeface="Calibri"/>
              <a:buChar char="➢"/>
              <a:defRPr/>
            </a:pPr>
            <a:r>
              <a:rPr lang="es-ES" sz="2000" b="1" kern="0" dirty="0">
                <a:solidFill>
                  <a:schemeClr val="dk1"/>
                </a:solidFill>
                <a:latin typeface="Calibri"/>
                <a:ea typeface="Calibri"/>
                <a:cs typeface="Calibri"/>
                <a:sym typeface="Calibri"/>
              </a:rPr>
              <a:t>Tangos flamencos</a:t>
            </a:r>
          </a:p>
          <a:p>
            <a:pPr marL="2598737" lvl="5" indent="-312737">
              <a:lnSpc>
                <a:spcPct val="130000"/>
              </a:lnSpc>
              <a:buClr>
                <a:schemeClr val="dk1"/>
              </a:buClr>
              <a:buSzPct val="100000"/>
              <a:buFont typeface="Calibri"/>
              <a:buChar char="➢"/>
              <a:defRPr/>
            </a:pPr>
            <a:r>
              <a:rPr lang="es-ES" sz="2000" b="1" kern="0" dirty="0">
                <a:solidFill>
                  <a:schemeClr val="dk1"/>
                </a:solidFill>
                <a:latin typeface="Calibri"/>
                <a:ea typeface="Calibri"/>
                <a:cs typeface="Calibri"/>
                <a:sym typeface="Calibri"/>
              </a:rPr>
              <a:t>Alegrías</a:t>
            </a:r>
          </a:p>
          <a:p>
            <a:pPr lvl="2" eaLnBrk="1" fontAlgn="auto" hangingPunct="1">
              <a:spcBef>
                <a:spcPts val="0"/>
              </a:spcBef>
              <a:spcAft>
                <a:spcPts val="0"/>
              </a:spcAft>
              <a:defRPr/>
            </a:pPr>
            <a:endParaRPr sz="1800" kern="0" dirty="0">
              <a:solidFill>
                <a:schemeClr val="dk1"/>
              </a:solidFill>
              <a:latin typeface="Calibri"/>
              <a:ea typeface="Calibri"/>
              <a:cs typeface="Calibri"/>
              <a:sym typeface="Calibri"/>
            </a:endParaRPr>
          </a:p>
          <a:p>
            <a:pPr eaLnBrk="1" fontAlgn="auto" hangingPunct="1">
              <a:spcBef>
                <a:spcPts val="0"/>
              </a:spcBef>
              <a:spcAft>
                <a:spcPts val="0"/>
              </a:spcAft>
              <a:defRPr/>
            </a:pPr>
            <a:endParaRPr sz="1800" kern="0" dirty="0">
              <a:solidFill>
                <a:schemeClr val="dk1"/>
              </a:solidFill>
              <a:latin typeface="Calibri"/>
              <a:ea typeface="Calibri"/>
              <a:cs typeface="Calibri"/>
              <a:sym typeface="Calibri"/>
            </a:endParaRPr>
          </a:p>
        </p:txBody>
      </p:sp>
      <p:sp>
        <p:nvSpPr>
          <p:cNvPr id="5124" name="Shape 97">
            <a:extLst>
              <a:ext uri="{FF2B5EF4-FFF2-40B4-BE49-F238E27FC236}">
                <a16:creationId xmlns:a16="http://schemas.microsoft.com/office/drawing/2014/main" id="{805802BE-2B94-461C-9151-AA9EFD91F1DF}"/>
              </a:ext>
            </a:extLst>
          </p:cNvPr>
          <p:cNvSpPr>
            <a:spLocks noGrp="1"/>
          </p:cNvSpPr>
          <p:nvPr>
            <p:ph type="sldNum" sz="quarter" idx="13"/>
          </p:nvPr>
        </p:nvSpPr>
        <p:spPr>
          <a:xfrm>
            <a:off x="6553200" y="6372225"/>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fld id="{DBC9495E-FB76-4261-8E81-1C58C8E8DE41}" type="slidenum">
              <a:rPr lang="es-ES" altLang="es-ES" sz="1200">
                <a:solidFill>
                  <a:srgbClr val="888888"/>
                </a:solidFill>
                <a:latin typeface="Calibri" panose="020F0502020204030204" pitchFamily="34" charset="0"/>
                <a:sym typeface="Calibri" panose="020F0502020204030204" pitchFamily="34" charset="0"/>
              </a:rPr>
              <a:pPr>
                <a:buFontTx/>
                <a:buNone/>
              </a:pPr>
              <a:t>4</a:t>
            </a:fld>
            <a:endParaRPr lang="es-ES" altLang="es-ES" sz="1200">
              <a:solidFill>
                <a:srgbClr val="888888"/>
              </a:solidFill>
              <a:latin typeface="Calibri" panose="020F0502020204030204" pitchFamily="34" charset="0"/>
              <a:sym typeface="Calibri" panose="020F0502020204030204" pitchFamily="34" charset="0"/>
            </a:endParaRPr>
          </a:p>
        </p:txBody>
      </p:sp>
      <p:sp>
        <p:nvSpPr>
          <p:cNvPr id="5125" name="Shape 98">
            <a:extLst>
              <a:ext uri="{FF2B5EF4-FFF2-40B4-BE49-F238E27FC236}">
                <a16:creationId xmlns:a16="http://schemas.microsoft.com/office/drawing/2014/main" id="{BD300CF4-C7E5-405C-BCDC-1085EEABA7BB}"/>
              </a:ext>
            </a:extLst>
          </p:cNvPr>
          <p:cNvSpPr>
            <a:spLocks noGrp="1"/>
          </p:cNvSpPr>
          <p:nvPr>
            <p:ph type="ftr" sz="quarter" idx="12"/>
          </p:nvPr>
        </p:nvSpPr>
        <p:spPr>
          <a:xfrm>
            <a:off x="360363" y="6372225"/>
            <a:ext cx="1730375"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700" bIns="45700"/>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a:buSzPct val="25000"/>
              <a:buFontTx/>
              <a:buNone/>
            </a:pPr>
            <a:r>
              <a:rPr lang="es-ES" altLang="es-ES" sz="1200">
                <a:solidFill>
                  <a:srgbClr val="888888"/>
                </a:solidFill>
                <a:latin typeface="Calibri" panose="020F0502020204030204" pitchFamily="34" charset="0"/>
                <a:sym typeface="Calibri" panose="020F0502020204030204" pitchFamily="34" charset="0"/>
              </a:rPr>
              <a:t>marimar garcía de la paz</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Shape 95">
            <a:extLst>
              <a:ext uri="{FF2B5EF4-FFF2-40B4-BE49-F238E27FC236}">
                <a16:creationId xmlns:a16="http://schemas.microsoft.com/office/drawing/2014/main" id="{69834720-FE63-40B0-AE1F-7C2BE9F72238}"/>
              </a:ext>
            </a:extLst>
          </p:cNvPr>
          <p:cNvSpPr txBox="1">
            <a:spLocks noGrp="1"/>
          </p:cNvSpPr>
          <p:nvPr>
            <p:ph type="title"/>
          </p:nvPr>
        </p:nvSpPr>
        <p:spPr>
          <a:xfrm>
            <a:off x="457200" y="274638"/>
            <a:ext cx="8229600" cy="1143000"/>
          </a:xfrm>
          <a:solidFill>
            <a:srgbClr val="D99593"/>
          </a:solidFill>
        </p:spPr>
        <p:txBody>
          <a:bodyPr tIns="45700" bIns="45700">
            <a:noAutofit/>
          </a:bodyPr>
          <a:lstStyle/>
          <a:p>
            <a:pPr eaLnBrk="1" fontAlgn="auto" hangingPunct="1">
              <a:spcAft>
                <a:spcPts val="0"/>
              </a:spcAft>
              <a:buSzPct val="25000"/>
              <a:defRPr/>
            </a:pPr>
            <a:r>
              <a:rPr lang="es-ES" sz="3959" b="1" dirty="0">
                <a:latin typeface="Arial"/>
                <a:ea typeface="Arial"/>
                <a:cs typeface="Arial"/>
                <a:sym typeface="Arial"/>
              </a:rPr>
              <a:t>El barrio del Sacromonte</a:t>
            </a:r>
            <a:endParaRPr lang="es-ES" sz="2790" b="1" dirty="0">
              <a:latin typeface="Arial"/>
              <a:ea typeface="Arial"/>
              <a:cs typeface="Arial"/>
              <a:sym typeface="Arial"/>
            </a:endParaRPr>
          </a:p>
        </p:txBody>
      </p:sp>
      <p:sp>
        <p:nvSpPr>
          <p:cNvPr id="96" name="Shape 96">
            <a:extLst>
              <a:ext uri="{FF2B5EF4-FFF2-40B4-BE49-F238E27FC236}">
                <a16:creationId xmlns:a16="http://schemas.microsoft.com/office/drawing/2014/main" id="{112698E0-8A5B-4851-A72D-43DEC3060903}"/>
              </a:ext>
            </a:extLst>
          </p:cNvPr>
          <p:cNvSpPr txBox="1"/>
          <p:nvPr/>
        </p:nvSpPr>
        <p:spPr>
          <a:xfrm>
            <a:off x="468313" y="1628775"/>
            <a:ext cx="8207375" cy="4464050"/>
          </a:xfrm>
          <a:prstGeom prst="rect">
            <a:avLst/>
          </a:prstGeom>
          <a:noFill/>
          <a:ln>
            <a:noFill/>
          </a:ln>
        </p:spPr>
        <p:txBody>
          <a:bodyPr lIns="91425" tIns="45700" rIns="91425" bIns="45700"/>
          <a:lstStyle/>
          <a:p>
            <a:pPr lvl="1" algn="just" eaLnBrk="1" fontAlgn="auto" hangingPunct="1">
              <a:lnSpc>
                <a:spcPct val="130000"/>
              </a:lnSpc>
              <a:spcBef>
                <a:spcPts val="0"/>
              </a:spcBef>
              <a:spcAft>
                <a:spcPts val="0"/>
              </a:spcAft>
              <a:buClr>
                <a:schemeClr val="dk1"/>
              </a:buClr>
              <a:buSzPct val="100000"/>
              <a:defRPr/>
            </a:pPr>
            <a:r>
              <a:rPr lang="es-ES" sz="2000" b="1" kern="0" dirty="0">
                <a:solidFill>
                  <a:schemeClr val="dk1"/>
                </a:solidFill>
                <a:latin typeface="Calibri"/>
                <a:ea typeface="Calibri"/>
                <a:cs typeface="Calibri"/>
                <a:sym typeface="Calibri"/>
              </a:rPr>
              <a:t>A continuación vas a escuchar y ver un vídeo sobre el barrio del Sacromonte. Presta atención para resolver el posterior cuestionario.</a:t>
            </a:r>
          </a:p>
          <a:p>
            <a:pPr lvl="1" algn="just" eaLnBrk="1" fontAlgn="auto" hangingPunct="1">
              <a:lnSpc>
                <a:spcPct val="130000"/>
              </a:lnSpc>
              <a:spcBef>
                <a:spcPts val="0"/>
              </a:spcBef>
              <a:spcAft>
                <a:spcPts val="0"/>
              </a:spcAft>
              <a:buClr>
                <a:schemeClr val="dk1"/>
              </a:buClr>
              <a:buSzPct val="100000"/>
              <a:defRPr/>
            </a:pPr>
            <a:endParaRPr lang="es-ES" sz="2000" kern="0" dirty="0">
              <a:solidFill>
                <a:schemeClr val="dk1"/>
              </a:solidFill>
              <a:latin typeface="Calibri"/>
              <a:ea typeface="Calibri"/>
              <a:cs typeface="Calibri"/>
              <a:sym typeface="Calibri"/>
            </a:endParaRPr>
          </a:p>
          <a:p>
            <a:pPr lvl="4" eaLnBrk="1" fontAlgn="auto" hangingPunct="1">
              <a:lnSpc>
                <a:spcPct val="130000"/>
              </a:lnSpc>
              <a:spcBef>
                <a:spcPts val="0"/>
              </a:spcBef>
              <a:spcAft>
                <a:spcPts val="0"/>
              </a:spcAft>
              <a:buClr>
                <a:schemeClr val="dk1"/>
              </a:buClr>
              <a:buSzPct val="100000"/>
              <a:defRPr/>
            </a:pPr>
            <a:endParaRPr lang="es-ES" sz="2000" b="1" kern="0" dirty="0">
              <a:solidFill>
                <a:schemeClr val="dk1"/>
              </a:solidFill>
              <a:latin typeface="Calibri"/>
              <a:ea typeface="Calibri"/>
              <a:cs typeface="Calibri"/>
              <a:sym typeface="Calibri"/>
            </a:endParaRPr>
          </a:p>
          <a:p>
            <a:pPr lvl="2" eaLnBrk="1" fontAlgn="auto" hangingPunct="1">
              <a:spcBef>
                <a:spcPts val="0"/>
              </a:spcBef>
              <a:spcAft>
                <a:spcPts val="0"/>
              </a:spcAft>
              <a:defRPr/>
            </a:pPr>
            <a:r>
              <a:rPr lang="es-ES" sz="2400" dirty="0">
                <a:hlinkClick r:id="rId3"/>
              </a:rPr>
              <a:t>https://www.youtube.com/watch?v=ipg89nOLsdc</a:t>
            </a:r>
            <a:endParaRPr lang="es-ES" sz="1800" kern="0" dirty="0">
              <a:solidFill>
                <a:schemeClr val="dk1"/>
              </a:solidFill>
              <a:latin typeface="Calibri"/>
              <a:ea typeface="Calibri"/>
              <a:cs typeface="Calibri"/>
              <a:sym typeface="Calibri"/>
            </a:endParaRPr>
          </a:p>
        </p:txBody>
      </p:sp>
      <p:sp>
        <p:nvSpPr>
          <p:cNvPr id="6148" name="Shape 97">
            <a:extLst>
              <a:ext uri="{FF2B5EF4-FFF2-40B4-BE49-F238E27FC236}">
                <a16:creationId xmlns:a16="http://schemas.microsoft.com/office/drawing/2014/main" id="{C1776500-E337-4FB9-A997-EFCB786F278F}"/>
              </a:ext>
            </a:extLst>
          </p:cNvPr>
          <p:cNvSpPr>
            <a:spLocks noGrp="1"/>
          </p:cNvSpPr>
          <p:nvPr>
            <p:ph type="sldNum" sz="quarter" idx="13"/>
          </p:nvPr>
        </p:nvSpPr>
        <p:spPr>
          <a:xfrm>
            <a:off x="6553200" y="6372225"/>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fld id="{7A2EDDF4-0A9D-43D6-8B12-051DAB618FB4}" type="slidenum">
              <a:rPr lang="es-ES" altLang="es-ES" sz="1200">
                <a:solidFill>
                  <a:srgbClr val="888888"/>
                </a:solidFill>
                <a:latin typeface="Calibri" panose="020F0502020204030204" pitchFamily="34" charset="0"/>
                <a:sym typeface="Calibri" panose="020F0502020204030204" pitchFamily="34" charset="0"/>
              </a:rPr>
              <a:pPr>
                <a:buFontTx/>
                <a:buNone/>
              </a:pPr>
              <a:t>5</a:t>
            </a:fld>
            <a:endParaRPr lang="es-ES" altLang="es-ES" sz="1200">
              <a:solidFill>
                <a:srgbClr val="888888"/>
              </a:solidFill>
              <a:latin typeface="Calibri" panose="020F0502020204030204" pitchFamily="34" charset="0"/>
              <a:sym typeface="Calibri" panose="020F0502020204030204" pitchFamily="34" charset="0"/>
            </a:endParaRPr>
          </a:p>
        </p:txBody>
      </p:sp>
      <p:sp>
        <p:nvSpPr>
          <p:cNvPr id="6149" name="Shape 98">
            <a:extLst>
              <a:ext uri="{FF2B5EF4-FFF2-40B4-BE49-F238E27FC236}">
                <a16:creationId xmlns:a16="http://schemas.microsoft.com/office/drawing/2014/main" id="{BF8DB51A-ECBA-495B-8E35-F7706F986F44}"/>
              </a:ext>
            </a:extLst>
          </p:cNvPr>
          <p:cNvSpPr>
            <a:spLocks noGrp="1"/>
          </p:cNvSpPr>
          <p:nvPr>
            <p:ph type="ftr" sz="quarter" idx="12"/>
          </p:nvPr>
        </p:nvSpPr>
        <p:spPr>
          <a:xfrm>
            <a:off x="360363" y="6372225"/>
            <a:ext cx="1730375"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700" bIns="45700"/>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a:buSzPct val="25000"/>
              <a:buFontTx/>
              <a:buNone/>
            </a:pPr>
            <a:r>
              <a:rPr lang="es-ES" altLang="es-ES" sz="1200">
                <a:solidFill>
                  <a:srgbClr val="888888"/>
                </a:solidFill>
                <a:latin typeface="Calibri" panose="020F0502020204030204" pitchFamily="34" charset="0"/>
                <a:sym typeface="Calibri" panose="020F0502020204030204" pitchFamily="34" charset="0"/>
              </a:rPr>
              <a:t>marimar garcía de la paz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Shape 95">
            <a:extLst>
              <a:ext uri="{FF2B5EF4-FFF2-40B4-BE49-F238E27FC236}">
                <a16:creationId xmlns:a16="http://schemas.microsoft.com/office/drawing/2014/main" id="{DF72429D-5AD9-4E94-8ED3-6FE8D7AA6A24}"/>
              </a:ext>
            </a:extLst>
          </p:cNvPr>
          <p:cNvSpPr txBox="1">
            <a:spLocks noGrp="1"/>
          </p:cNvSpPr>
          <p:nvPr>
            <p:ph type="title"/>
          </p:nvPr>
        </p:nvSpPr>
        <p:spPr>
          <a:xfrm>
            <a:off x="457200" y="274638"/>
            <a:ext cx="8229600" cy="1143000"/>
          </a:xfrm>
          <a:solidFill>
            <a:srgbClr val="D99593"/>
          </a:solidFill>
        </p:spPr>
        <p:txBody>
          <a:bodyPr tIns="45700" bIns="45700">
            <a:noAutofit/>
          </a:bodyPr>
          <a:lstStyle/>
          <a:p>
            <a:pPr eaLnBrk="1" fontAlgn="auto" hangingPunct="1">
              <a:spcAft>
                <a:spcPts val="0"/>
              </a:spcAft>
              <a:buSzPct val="25000"/>
              <a:defRPr/>
            </a:pPr>
            <a:r>
              <a:rPr lang="es-ES" sz="3959" b="1" dirty="0">
                <a:latin typeface="Arial"/>
                <a:ea typeface="Arial"/>
                <a:cs typeface="Arial"/>
                <a:sym typeface="Arial"/>
              </a:rPr>
              <a:t>El barrio del Sacromonte</a:t>
            </a:r>
            <a:endParaRPr lang="es-ES" sz="2790" b="1" dirty="0">
              <a:latin typeface="Arial"/>
              <a:ea typeface="Arial"/>
              <a:cs typeface="Arial"/>
              <a:sym typeface="Arial"/>
            </a:endParaRPr>
          </a:p>
        </p:txBody>
      </p:sp>
      <p:sp>
        <p:nvSpPr>
          <p:cNvPr id="96" name="Shape 96">
            <a:extLst>
              <a:ext uri="{FF2B5EF4-FFF2-40B4-BE49-F238E27FC236}">
                <a16:creationId xmlns:a16="http://schemas.microsoft.com/office/drawing/2014/main" id="{411DBBA0-96C5-4DA1-8E2D-7C6A14F4B796}"/>
              </a:ext>
            </a:extLst>
          </p:cNvPr>
          <p:cNvSpPr txBox="1"/>
          <p:nvPr/>
        </p:nvSpPr>
        <p:spPr>
          <a:xfrm>
            <a:off x="468313" y="1628775"/>
            <a:ext cx="8207375" cy="4464050"/>
          </a:xfrm>
          <a:prstGeom prst="rect">
            <a:avLst/>
          </a:prstGeom>
          <a:noFill/>
          <a:ln>
            <a:noFill/>
          </a:ln>
        </p:spPr>
        <p:txBody>
          <a:bodyPr lIns="91425" tIns="45700" rIns="91425" bIns="45700"/>
          <a:lstStyle/>
          <a:p>
            <a:pPr algn="ctr" eaLnBrk="1" fontAlgn="auto" hangingPunct="1">
              <a:spcBef>
                <a:spcPts val="0"/>
              </a:spcBef>
              <a:spcAft>
                <a:spcPts val="0"/>
              </a:spcAft>
              <a:defRPr/>
            </a:pPr>
            <a:r>
              <a:rPr lang="es-ES" sz="2000" b="1" kern="0" dirty="0">
                <a:solidFill>
                  <a:schemeClr val="dk1"/>
                </a:solidFill>
                <a:latin typeface="Calibri"/>
                <a:ea typeface="Calibri"/>
                <a:cs typeface="Calibri"/>
                <a:sym typeface="Calibri"/>
              </a:rPr>
              <a:t>CUESTIONARIO SOBRE EL AUDIO</a:t>
            </a:r>
          </a:p>
          <a:p>
            <a:pPr algn="ctr" eaLnBrk="1" fontAlgn="auto" hangingPunct="1">
              <a:spcBef>
                <a:spcPts val="0"/>
              </a:spcBef>
              <a:spcAft>
                <a:spcPts val="0"/>
              </a:spcAft>
              <a:defRPr/>
            </a:pPr>
            <a:endParaRPr lang="es-ES" sz="2000" b="1" kern="0" dirty="0">
              <a:solidFill>
                <a:schemeClr val="dk1"/>
              </a:solidFill>
              <a:latin typeface="Calibri"/>
              <a:ea typeface="Calibri"/>
              <a:cs typeface="Calibri"/>
              <a:sym typeface="Calibri"/>
            </a:endParaRPr>
          </a:p>
          <a:p>
            <a:pPr algn="ctr" eaLnBrk="1" fontAlgn="auto" hangingPunct="1">
              <a:spcBef>
                <a:spcPts val="0"/>
              </a:spcBef>
              <a:spcAft>
                <a:spcPts val="0"/>
              </a:spcAft>
              <a:defRPr/>
            </a:pPr>
            <a:endParaRPr lang="es-ES" sz="2000" b="1" kern="0" dirty="0">
              <a:solidFill>
                <a:schemeClr val="dk1"/>
              </a:solidFill>
              <a:latin typeface="Calibri"/>
              <a:ea typeface="Calibri"/>
              <a:cs typeface="Calibri"/>
              <a:sym typeface="Calibri"/>
            </a:endParaRPr>
          </a:p>
          <a:p>
            <a:pPr algn="just" eaLnBrk="1" fontAlgn="auto" hangingPunct="1">
              <a:spcBef>
                <a:spcPts val="0"/>
              </a:spcBef>
              <a:spcAft>
                <a:spcPts val="0"/>
              </a:spcAft>
              <a:defRPr/>
            </a:pPr>
            <a:r>
              <a:rPr lang="es-ES" sz="2000" kern="0" dirty="0">
                <a:solidFill>
                  <a:schemeClr val="dk1"/>
                </a:solidFill>
                <a:latin typeface="Calibri"/>
                <a:ea typeface="Calibri"/>
                <a:cs typeface="Calibri"/>
                <a:sym typeface="Calibri"/>
              </a:rPr>
              <a:t> 1.  ¿Qué tipo de viviendas hay en el Sacromonte?</a:t>
            </a:r>
          </a:p>
          <a:p>
            <a:pPr algn="just" eaLnBrk="1" fontAlgn="auto" hangingPunct="1">
              <a:spcBef>
                <a:spcPts val="0"/>
              </a:spcBef>
              <a:spcAft>
                <a:spcPts val="0"/>
              </a:spcAft>
              <a:defRPr/>
            </a:pPr>
            <a:r>
              <a:rPr lang="es-ES" sz="2000" b="1" kern="0" dirty="0">
                <a:solidFill>
                  <a:schemeClr val="dk1"/>
                </a:solidFill>
                <a:latin typeface="Calibri"/>
                <a:ea typeface="Calibri"/>
                <a:cs typeface="Calibri"/>
                <a:sym typeface="Calibri"/>
              </a:rPr>
              <a:t> </a:t>
            </a:r>
          </a:p>
          <a:p>
            <a:pPr algn="just" eaLnBrk="1" fontAlgn="auto" hangingPunct="1">
              <a:spcBef>
                <a:spcPts val="0"/>
              </a:spcBef>
              <a:spcAft>
                <a:spcPts val="0"/>
              </a:spcAft>
              <a:defRPr/>
            </a:pPr>
            <a:endParaRPr lang="es-ES" sz="2000" b="1" kern="0" dirty="0">
              <a:solidFill>
                <a:schemeClr val="dk1"/>
              </a:solidFill>
              <a:latin typeface="Calibri"/>
              <a:ea typeface="Calibri"/>
              <a:cs typeface="Calibri"/>
              <a:sym typeface="Calibri"/>
            </a:endParaRPr>
          </a:p>
        </p:txBody>
      </p:sp>
      <p:sp>
        <p:nvSpPr>
          <p:cNvPr id="7172" name="Shape 97">
            <a:extLst>
              <a:ext uri="{FF2B5EF4-FFF2-40B4-BE49-F238E27FC236}">
                <a16:creationId xmlns:a16="http://schemas.microsoft.com/office/drawing/2014/main" id="{EF81141A-9EAF-4A56-8B20-EEB32BDE241E}"/>
              </a:ext>
            </a:extLst>
          </p:cNvPr>
          <p:cNvSpPr>
            <a:spLocks noGrp="1"/>
          </p:cNvSpPr>
          <p:nvPr>
            <p:ph type="sldNum" sz="quarter" idx="13"/>
          </p:nvPr>
        </p:nvSpPr>
        <p:spPr>
          <a:xfrm>
            <a:off x="6553200" y="6372225"/>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fld id="{36865FD5-7BF7-4D9E-973D-9937D636780F}" type="slidenum">
              <a:rPr lang="es-ES" altLang="es-ES" sz="1200">
                <a:solidFill>
                  <a:srgbClr val="888888"/>
                </a:solidFill>
                <a:latin typeface="Calibri" panose="020F0502020204030204" pitchFamily="34" charset="0"/>
                <a:sym typeface="Calibri" panose="020F0502020204030204" pitchFamily="34" charset="0"/>
              </a:rPr>
              <a:pPr>
                <a:buFontTx/>
                <a:buNone/>
              </a:pPr>
              <a:t>6</a:t>
            </a:fld>
            <a:endParaRPr lang="es-ES" altLang="es-ES" sz="1200">
              <a:solidFill>
                <a:srgbClr val="888888"/>
              </a:solidFill>
              <a:latin typeface="Calibri" panose="020F0502020204030204" pitchFamily="34" charset="0"/>
              <a:sym typeface="Calibri" panose="020F0502020204030204" pitchFamily="34" charset="0"/>
            </a:endParaRPr>
          </a:p>
        </p:txBody>
      </p:sp>
      <p:sp>
        <p:nvSpPr>
          <p:cNvPr id="7173" name="Shape 98">
            <a:extLst>
              <a:ext uri="{FF2B5EF4-FFF2-40B4-BE49-F238E27FC236}">
                <a16:creationId xmlns:a16="http://schemas.microsoft.com/office/drawing/2014/main" id="{F450A495-0770-4667-B301-50A11535CA20}"/>
              </a:ext>
            </a:extLst>
          </p:cNvPr>
          <p:cNvSpPr>
            <a:spLocks noGrp="1"/>
          </p:cNvSpPr>
          <p:nvPr>
            <p:ph type="ftr" sz="quarter" idx="12"/>
          </p:nvPr>
        </p:nvSpPr>
        <p:spPr>
          <a:xfrm>
            <a:off x="360363" y="6372225"/>
            <a:ext cx="1730375"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700" bIns="45700"/>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a:buSzPct val="25000"/>
              <a:buFontTx/>
              <a:buNone/>
            </a:pPr>
            <a:r>
              <a:rPr lang="es-ES" altLang="es-ES" sz="1200">
                <a:solidFill>
                  <a:srgbClr val="888888"/>
                </a:solidFill>
                <a:latin typeface="Calibri" panose="020F0502020204030204" pitchFamily="34" charset="0"/>
                <a:sym typeface="Calibri" panose="020F0502020204030204" pitchFamily="34" charset="0"/>
              </a:rPr>
              <a:t>marimar garcía de la paz</a:t>
            </a:r>
          </a:p>
        </p:txBody>
      </p:sp>
      <p:sp>
        <p:nvSpPr>
          <p:cNvPr id="2" name="Rectángulo 1">
            <a:extLst>
              <a:ext uri="{FF2B5EF4-FFF2-40B4-BE49-F238E27FC236}">
                <a16:creationId xmlns:a16="http://schemas.microsoft.com/office/drawing/2014/main" id="{32249C47-78ED-4E42-A151-E5999950C053}"/>
              </a:ext>
            </a:extLst>
          </p:cNvPr>
          <p:cNvSpPr/>
          <p:nvPr/>
        </p:nvSpPr>
        <p:spPr>
          <a:xfrm>
            <a:off x="1476375" y="3408363"/>
            <a:ext cx="2447925" cy="6492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2000" dirty="0"/>
              <a:t>casas</a:t>
            </a:r>
          </a:p>
        </p:txBody>
      </p:sp>
      <p:sp>
        <p:nvSpPr>
          <p:cNvPr id="3" name="Rectángulo 2">
            <a:extLst>
              <a:ext uri="{FF2B5EF4-FFF2-40B4-BE49-F238E27FC236}">
                <a16:creationId xmlns:a16="http://schemas.microsoft.com/office/drawing/2014/main" id="{D9A7BEA6-5C1A-4CC3-9C54-450BE2932A73}"/>
              </a:ext>
            </a:extLst>
          </p:cNvPr>
          <p:cNvSpPr/>
          <p:nvPr/>
        </p:nvSpPr>
        <p:spPr>
          <a:xfrm>
            <a:off x="4640263" y="3408363"/>
            <a:ext cx="2449512" cy="6492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2000" dirty="0"/>
              <a:t>cuevas</a:t>
            </a:r>
          </a:p>
        </p:txBody>
      </p:sp>
      <p:pic>
        <p:nvPicPr>
          <p:cNvPr id="5" name="Gráfico 4" descr="Marca de verificación">
            <a:extLst>
              <a:ext uri="{FF2B5EF4-FFF2-40B4-BE49-F238E27FC236}">
                <a16:creationId xmlns:a16="http://schemas.microsoft.com/office/drawing/2014/main" id="{AB623FC0-2030-4ED3-9379-F03138E623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625" y="3275013"/>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áfico 6" descr="Cerrar">
            <a:extLst>
              <a:ext uri="{FF2B5EF4-FFF2-40B4-BE49-F238E27FC236}">
                <a16:creationId xmlns:a16="http://schemas.microsoft.com/office/drawing/2014/main" id="{1265ABA4-3E41-40FC-850A-29EFF5590B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3138" y="3275013"/>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Shape 95">
            <a:extLst>
              <a:ext uri="{FF2B5EF4-FFF2-40B4-BE49-F238E27FC236}">
                <a16:creationId xmlns:a16="http://schemas.microsoft.com/office/drawing/2014/main" id="{A1CED5FD-F82A-47A1-84A4-30E40ADF97D6}"/>
              </a:ext>
            </a:extLst>
          </p:cNvPr>
          <p:cNvSpPr txBox="1">
            <a:spLocks noGrp="1"/>
          </p:cNvSpPr>
          <p:nvPr>
            <p:ph type="title"/>
          </p:nvPr>
        </p:nvSpPr>
        <p:spPr>
          <a:xfrm>
            <a:off x="457200" y="274638"/>
            <a:ext cx="8229600" cy="1143000"/>
          </a:xfrm>
          <a:solidFill>
            <a:srgbClr val="D99593"/>
          </a:solidFill>
        </p:spPr>
        <p:txBody>
          <a:bodyPr tIns="45700" bIns="45700">
            <a:noAutofit/>
          </a:bodyPr>
          <a:lstStyle/>
          <a:p>
            <a:pPr eaLnBrk="1" fontAlgn="auto" hangingPunct="1">
              <a:spcAft>
                <a:spcPts val="0"/>
              </a:spcAft>
              <a:buSzPct val="25000"/>
              <a:defRPr/>
            </a:pPr>
            <a:r>
              <a:rPr lang="es-ES" sz="3959" b="1" dirty="0">
                <a:latin typeface="Arial"/>
                <a:ea typeface="Arial"/>
                <a:cs typeface="Arial"/>
                <a:sym typeface="Arial"/>
              </a:rPr>
              <a:t>El barrio del Sacromonte</a:t>
            </a:r>
            <a:endParaRPr lang="es-ES" sz="2790" b="1" dirty="0">
              <a:latin typeface="Arial"/>
              <a:ea typeface="Arial"/>
              <a:cs typeface="Arial"/>
              <a:sym typeface="Arial"/>
            </a:endParaRPr>
          </a:p>
        </p:txBody>
      </p:sp>
      <p:sp>
        <p:nvSpPr>
          <p:cNvPr id="96" name="Shape 96">
            <a:extLst>
              <a:ext uri="{FF2B5EF4-FFF2-40B4-BE49-F238E27FC236}">
                <a16:creationId xmlns:a16="http://schemas.microsoft.com/office/drawing/2014/main" id="{03B7A6C3-67FF-4A74-B10D-109AF65F7C18}"/>
              </a:ext>
            </a:extLst>
          </p:cNvPr>
          <p:cNvSpPr txBox="1"/>
          <p:nvPr/>
        </p:nvSpPr>
        <p:spPr>
          <a:xfrm>
            <a:off x="468313" y="1628775"/>
            <a:ext cx="8207375" cy="4464050"/>
          </a:xfrm>
          <a:prstGeom prst="rect">
            <a:avLst/>
          </a:prstGeom>
          <a:noFill/>
          <a:ln>
            <a:noFill/>
          </a:ln>
        </p:spPr>
        <p:txBody>
          <a:bodyPr lIns="91425" tIns="45700" rIns="91425" bIns="45700"/>
          <a:lstStyle/>
          <a:p>
            <a:pPr algn="ctr" eaLnBrk="1" fontAlgn="auto" hangingPunct="1">
              <a:spcBef>
                <a:spcPts val="0"/>
              </a:spcBef>
              <a:spcAft>
                <a:spcPts val="0"/>
              </a:spcAft>
              <a:defRPr/>
            </a:pPr>
            <a:r>
              <a:rPr lang="es-ES" sz="2000" b="1" kern="0" dirty="0">
                <a:solidFill>
                  <a:schemeClr val="dk1"/>
                </a:solidFill>
                <a:latin typeface="Calibri"/>
                <a:ea typeface="Calibri"/>
                <a:cs typeface="Calibri"/>
                <a:sym typeface="Calibri"/>
              </a:rPr>
              <a:t>CUESTIONARIO SOBRE EL AUDIO</a:t>
            </a:r>
          </a:p>
          <a:p>
            <a:pPr algn="ctr" eaLnBrk="1" fontAlgn="auto" hangingPunct="1">
              <a:spcBef>
                <a:spcPts val="0"/>
              </a:spcBef>
              <a:spcAft>
                <a:spcPts val="0"/>
              </a:spcAft>
              <a:defRPr/>
            </a:pPr>
            <a:endParaRPr lang="es-ES" sz="2000" b="1" kern="0" dirty="0">
              <a:solidFill>
                <a:schemeClr val="dk1"/>
              </a:solidFill>
              <a:latin typeface="Calibri"/>
              <a:ea typeface="Calibri"/>
              <a:cs typeface="Calibri"/>
              <a:sym typeface="Calibri"/>
            </a:endParaRPr>
          </a:p>
          <a:p>
            <a:pPr algn="ctr" eaLnBrk="1" fontAlgn="auto" hangingPunct="1">
              <a:spcBef>
                <a:spcPts val="0"/>
              </a:spcBef>
              <a:spcAft>
                <a:spcPts val="0"/>
              </a:spcAft>
              <a:defRPr/>
            </a:pPr>
            <a:endParaRPr lang="es-ES" sz="2000" b="1" kern="0" dirty="0">
              <a:solidFill>
                <a:schemeClr val="dk1"/>
              </a:solidFill>
              <a:latin typeface="Calibri"/>
              <a:ea typeface="Calibri"/>
              <a:cs typeface="Calibri"/>
              <a:sym typeface="Calibri"/>
            </a:endParaRPr>
          </a:p>
          <a:p>
            <a:pPr algn="just" eaLnBrk="1" fontAlgn="auto" hangingPunct="1">
              <a:spcBef>
                <a:spcPts val="0"/>
              </a:spcBef>
              <a:spcAft>
                <a:spcPts val="0"/>
              </a:spcAft>
              <a:defRPr/>
            </a:pPr>
            <a:r>
              <a:rPr lang="es-ES" sz="2000" kern="0" dirty="0">
                <a:solidFill>
                  <a:schemeClr val="dk1"/>
                </a:solidFill>
                <a:latin typeface="Calibri"/>
                <a:ea typeface="Calibri"/>
                <a:cs typeface="Calibri"/>
                <a:sym typeface="Calibri"/>
              </a:rPr>
              <a:t> 2.  ¿En qué siglo empezaron a ser habitadas las cuevas??</a:t>
            </a:r>
          </a:p>
          <a:p>
            <a:pPr algn="just" eaLnBrk="1" fontAlgn="auto" hangingPunct="1">
              <a:spcBef>
                <a:spcPts val="0"/>
              </a:spcBef>
              <a:spcAft>
                <a:spcPts val="0"/>
              </a:spcAft>
              <a:defRPr/>
            </a:pPr>
            <a:r>
              <a:rPr lang="es-ES" sz="2000" b="1" kern="0" dirty="0">
                <a:solidFill>
                  <a:schemeClr val="dk1"/>
                </a:solidFill>
                <a:latin typeface="Calibri"/>
                <a:ea typeface="Calibri"/>
                <a:cs typeface="Calibri"/>
                <a:sym typeface="Calibri"/>
              </a:rPr>
              <a:t> </a:t>
            </a:r>
          </a:p>
          <a:p>
            <a:pPr algn="just" eaLnBrk="1" fontAlgn="auto" hangingPunct="1">
              <a:spcBef>
                <a:spcPts val="0"/>
              </a:spcBef>
              <a:spcAft>
                <a:spcPts val="0"/>
              </a:spcAft>
              <a:defRPr/>
            </a:pPr>
            <a:endParaRPr lang="es-ES" sz="2000" b="1" kern="0" dirty="0">
              <a:solidFill>
                <a:schemeClr val="dk1"/>
              </a:solidFill>
              <a:latin typeface="Calibri"/>
              <a:ea typeface="Calibri"/>
              <a:cs typeface="Calibri"/>
              <a:sym typeface="Calibri"/>
            </a:endParaRPr>
          </a:p>
        </p:txBody>
      </p:sp>
      <p:sp>
        <p:nvSpPr>
          <p:cNvPr id="8196" name="Shape 97">
            <a:extLst>
              <a:ext uri="{FF2B5EF4-FFF2-40B4-BE49-F238E27FC236}">
                <a16:creationId xmlns:a16="http://schemas.microsoft.com/office/drawing/2014/main" id="{A46D5060-41D1-4BC5-859E-04E3A723CBE9}"/>
              </a:ext>
            </a:extLst>
          </p:cNvPr>
          <p:cNvSpPr>
            <a:spLocks noGrp="1"/>
          </p:cNvSpPr>
          <p:nvPr>
            <p:ph type="sldNum" sz="quarter" idx="13"/>
          </p:nvPr>
        </p:nvSpPr>
        <p:spPr>
          <a:xfrm>
            <a:off x="6553200" y="6372225"/>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fld id="{0BAF0608-33DD-4380-80A6-990710C09ABC}" type="slidenum">
              <a:rPr lang="es-ES" altLang="es-ES" sz="1200">
                <a:solidFill>
                  <a:srgbClr val="888888"/>
                </a:solidFill>
                <a:latin typeface="Calibri" panose="020F0502020204030204" pitchFamily="34" charset="0"/>
                <a:sym typeface="Calibri" panose="020F0502020204030204" pitchFamily="34" charset="0"/>
              </a:rPr>
              <a:pPr>
                <a:buFontTx/>
                <a:buNone/>
              </a:pPr>
              <a:t>7</a:t>
            </a:fld>
            <a:endParaRPr lang="es-ES" altLang="es-ES" sz="1200">
              <a:solidFill>
                <a:srgbClr val="888888"/>
              </a:solidFill>
              <a:latin typeface="Calibri" panose="020F0502020204030204" pitchFamily="34" charset="0"/>
              <a:sym typeface="Calibri" panose="020F0502020204030204" pitchFamily="34" charset="0"/>
            </a:endParaRPr>
          </a:p>
        </p:txBody>
      </p:sp>
      <p:sp>
        <p:nvSpPr>
          <p:cNvPr id="8197" name="Shape 98">
            <a:extLst>
              <a:ext uri="{FF2B5EF4-FFF2-40B4-BE49-F238E27FC236}">
                <a16:creationId xmlns:a16="http://schemas.microsoft.com/office/drawing/2014/main" id="{80396D06-234F-4226-8EFC-44EC8AEE20B8}"/>
              </a:ext>
            </a:extLst>
          </p:cNvPr>
          <p:cNvSpPr>
            <a:spLocks noGrp="1"/>
          </p:cNvSpPr>
          <p:nvPr>
            <p:ph type="ftr" sz="quarter" idx="12"/>
          </p:nvPr>
        </p:nvSpPr>
        <p:spPr>
          <a:xfrm>
            <a:off x="360363" y="6372225"/>
            <a:ext cx="1730375"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700" bIns="45700"/>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a:buSzPct val="25000"/>
              <a:buFontTx/>
              <a:buNone/>
            </a:pPr>
            <a:r>
              <a:rPr lang="es-ES" altLang="es-ES" sz="1200">
                <a:solidFill>
                  <a:srgbClr val="888888"/>
                </a:solidFill>
                <a:latin typeface="Calibri" panose="020F0502020204030204" pitchFamily="34" charset="0"/>
                <a:sym typeface="Calibri" panose="020F0502020204030204" pitchFamily="34" charset="0"/>
              </a:rPr>
              <a:t>marimar garcía de la paz</a:t>
            </a:r>
          </a:p>
        </p:txBody>
      </p:sp>
      <p:sp>
        <p:nvSpPr>
          <p:cNvPr id="2" name="Rectángulo 1">
            <a:extLst>
              <a:ext uri="{FF2B5EF4-FFF2-40B4-BE49-F238E27FC236}">
                <a16:creationId xmlns:a16="http://schemas.microsoft.com/office/drawing/2014/main" id="{2E8C607C-9866-470A-8615-56A917213E04}"/>
              </a:ext>
            </a:extLst>
          </p:cNvPr>
          <p:cNvSpPr/>
          <p:nvPr/>
        </p:nvSpPr>
        <p:spPr>
          <a:xfrm>
            <a:off x="1476375" y="3408363"/>
            <a:ext cx="2447925" cy="6492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2000" dirty="0"/>
              <a:t>siglo XVI</a:t>
            </a:r>
          </a:p>
        </p:txBody>
      </p:sp>
      <p:sp>
        <p:nvSpPr>
          <p:cNvPr id="3" name="Rectángulo 2">
            <a:extLst>
              <a:ext uri="{FF2B5EF4-FFF2-40B4-BE49-F238E27FC236}">
                <a16:creationId xmlns:a16="http://schemas.microsoft.com/office/drawing/2014/main" id="{FDA33802-840A-41E8-B350-6C8C8A8BD464}"/>
              </a:ext>
            </a:extLst>
          </p:cNvPr>
          <p:cNvSpPr/>
          <p:nvPr/>
        </p:nvSpPr>
        <p:spPr>
          <a:xfrm>
            <a:off x="4640263" y="3408363"/>
            <a:ext cx="2449512" cy="6492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2000" dirty="0"/>
              <a:t>Siglo XVII</a:t>
            </a:r>
          </a:p>
        </p:txBody>
      </p:sp>
      <p:pic>
        <p:nvPicPr>
          <p:cNvPr id="5" name="Gráfico 4" descr="Marca de verificación">
            <a:extLst>
              <a:ext uri="{FF2B5EF4-FFF2-40B4-BE49-F238E27FC236}">
                <a16:creationId xmlns:a16="http://schemas.microsoft.com/office/drawing/2014/main" id="{B39E5E3A-D54A-40B7-BCC4-4EE6CA52A3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3138" y="329565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áfico 6" descr="Cerrar">
            <a:extLst>
              <a:ext uri="{FF2B5EF4-FFF2-40B4-BE49-F238E27FC236}">
                <a16:creationId xmlns:a16="http://schemas.microsoft.com/office/drawing/2014/main" id="{222F038C-90B2-4CE7-8446-299727C842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9413" y="3275013"/>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Shape 95">
            <a:extLst>
              <a:ext uri="{FF2B5EF4-FFF2-40B4-BE49-F238E27FC236}">
                <a16:creationId xmlns:a16="http://schemas.microsoft.com/office/drawing/2014/main" id="{835697F7-5347-4561-844E-F443FAB2281F}"/>
              </a:ext>
            </a:extLst>
          </p:cNvPr>
          <p:cNvSpPr txBox="1">
            <a:spLocks noGrp="1"/>
          </p:cNvSpPr>
          <p:nvPr>
            <p:ph type="title"/>
          </p:nvPr>
        </p:nvSpPr>
        <p:spPr>
          <a:xfrm>
            <a:off x="457200" y="274638"/>
            <a:ext cx="8229600" cy="1143000"/>
          </a:xfrm>
          <a:solidFill>
            <a:srgbClr val="D99593"/>
          </a:solidFill>
        </p:spPr>
        <p:txBody>
          <a:bodyPr tIns="45700" bIns="45700">
            <a:noAutofit/>
          </a:bodyPr>
          <a:lstStyle/>
          <a:p>
            <a:pPr eaLnBrk="1" fontAlgn="auto" hangingPunct="1">
              <a:spcAft>
                <a:spcPts val="0"/>
              </a:spcAft>
              <a:buSzPct val="25000"/>
              <a:defRPr/>
            </a:pPr>
            <a:r>
              <a:rPr lang="es-ES" sz="3959" b="1" dirty="0">
                <a:latin typeface="Arial"/>
                <a:ea typeface="Arial"/>
                <a:cs typeface="Arial"/>
                <a:sym typeface="Arial"/>
              </a:rPr>
              <a:t>El barrio del Sacromonte</a:t>
            </a:r>
            <a:endParaRPr lang="es-ES" sz="2790" b="1" dirty="0">
              <a:latin typeface="Arial"/>
              <a:ea typeface="Arial"/>
              <a:cs typeface="Arial"/>
              <a:sym typeface="Arial"/>
            </a:endParaRPr>
          </a:p>
        </p:txBody>
      </p:sp>
      <p:sp>
        <p:nvSpPr>
          <p:cNvPr id="96" name="Shape 96">
            <a:extLst>
              <a:ext uri="{FF2B5EF4-FFF2-40B4-BE49-F238E27FC236}">
                <a16:creationId xmlns:a16="http://schemas.microsoft.com/office/drawing/2014/main" id="{4926DC95-926A-4650-A8AA-CEAA3F2860AB}"/>
              </a:ext>
            </a:extLst>
          </p:cNvPr>
          <p:cNvSpPr txBox="1"/>
          <p:nvPr/>
        </p:nvSpPr>
        <p:spPr>
          <a:xfrm>
            <a:off x="468313" y="1628775"/>
            <a:ext cx="8207375" cy="4464050"/>
          </a:xfrm>
          <a:prstGeom prst="rect">
            <a:avLst/>
          </a:prstGeom>
          <a:noFill/>
          <a:ln>
            <a:noFill/>
          </a:ln>
        </p:spPr>
        <p:txBody>
          <a:bodyPr lIns="91425" tIns="45700" rIns="91425" bIns="45700"/>
          <a:lstStyle/>
          <a:p>
            <a:pPr algn="ctr" eaLnBrk="1" fontAlgn="auto" hangingPunct="1">
              <a:spcBef>
                <a:spcPts val="0"/>
              </a:spcBef>
              <a:spcAft>
                <a:spcPts val="0"/>
              </a:spcAft>
              <a:defRPr/>
            </a:pPr>
            <a:r>
              <a:rPr lang="es-ES" sz="2000" b="1" kern="0" dirty="0">
                <a:solidFill>
                  <a:schemeClr val="dk1"/>
                </a:solidFill>
                <a:latin typeface="Calibri"/>
                <a:ea typeface="Calibri"/>
                <a:cs typeface="Calibri"/>
                <a:sym typeface="Calibri"/>
              </a:rPr>
              <a:t>CUESTIONARIO SOBRE EL AUDIO</a:t>
            </a:r>
          </a:p>
          <a:p>
            <a:pPr algn="ctr" eaLnBrk="1" fontAlgn="auto" hangingPunct="1">
              <a:spcBef>
                <a:spcPts val="0"/>
              </a:spcBef>
              <a:spcAft>
                <a:spcPts val="0"/>
              </a:spcAft>
              <a:defRPr/>
            </a:pPr>
            <a:endParaRPr lang="es-ES" sz="2000" b="1" kern="0" dirty="0">
              <a:solidFill>
                <a:schemeClr val="dk1"/>
              </a:solidFill>
              <a:latin typeface="Calibri"/>
              <a:ea typeface="Calibri"/>
              <a:cs typeface="Calibri"/>
              <a:sym typeface="Calibri"/>
            </a:endParaRPr>
          </a:p>
          <a:p>
            <a:pPr algn="ctr" eaLnBrk="1" fontAlgn="auto" hangingPunct="1">
              <a:spcBef>
                <a:spcPts val="0"/>
              </a:spcBef>
              <a:spcAft>
                <a:spcPts val="0"/>
              </a:spcAft>
              <a:defRPr/>
            </a:pPr>
            <a:endParaRPr lang="es-ES" sz="2000" b="1" kern="0" dirty="0">
              <a:solidFill>
                <a:schemeClr val="dk1"/>
              </a:solidFill>
              <a:latin typeface="Calibri"/>
              <a:ea typeface="Calibri"/>
              <a:cs typeface="Calibri"/>
              <a:sym typeface="Calibri"/>
            </a:endParaRPr>
          </a:p>
          <a:p>
            <a:pPr marL="446088" indent="-446088" algn="just" eaLnBrk="1" fontAlgn="auto" hangingPunct="1">
              <a:spcBef>
                <a:spcPts val="0"/>
              </a:spcBef>
              <a:spcAft>
                <a:spcPts val="0"/>
              </a:spcAft>
              <a:defRPr/>
            </a:pPr>
            <a:r>
              <a:rPr lang="es-ES" sz="2000" kern="0" dirty="0">
                <a:solidFill>
                  <a:schemeClr val="dk1"/>
                </a:solidFill>
                <a:latin typeface="Calibri"/>
                <a:ea typeface="Calibri"/>
                <a:cs typeface="Calibri"/>
                <a:sym typeface="Calibri"/>
              </a:rPr>
              <a:t> 3.  ¿A qué se dedicaban los gitanos que entraron en Granada con los Reyes Católicos??</a:t>
            </a:r>
          </a:p>
          <a:p>
            <a:pPr algn="just" eaLnBrk="1" fontAlgn="auto" hangingPunct="1">
              <a:spcBef>
                <a:spcPts val="0"/>
              </a:spcBef>
              <a:spcAft>
                <a:spcPts val="0"/>
              </a:spcAft>
              <a:defRPr/>
            </a:pPr>
            <a:r>
              <a:rPr lang="es-ES" sz="2000" b="1" kern="0" dirty="0">
                <a:solidFill>
                  <a:schemeClr val="dk1"/>
                </a:solidFill>
                <a:latin typeface="Calibri"/>
                <a:ea typeface="Calibri"/>
                <a:cs typeface="Calibri"/>
                <a:sym typeface="Calibri"/>
              </a:rPr>
              <a:t> </a:t>
            </a:r>
          </a:p>
          <a:p>
            <a:pPr algn="just" eaLnBrk="1" fontAlgn="auto" hangingPunct="1">
              <a:spcBef>
                <a:spcPts val="0"/>
              </a:spcBef>
              <a:spcAft>
                <a:spcPts val="0"/>
              </a:spcAft>
              <a:defRPr/>
            </a:pPr>
            <a:endParaRPr lang="es-ES" sz="2000" b="1" kern="0" dirty="0">
              <a:solidFill>
                <a:schemeClr val="dk1"/>
              </a:solidFill>
              <a:latin typeface="Calibri"/>
              <a:ea typeface="Calibri"/>
              <a:cs typeface="Calibri"/>
              <a:sym typeface="Calibri"/>
            </a:endParaRPr>
          </a:p>
        </p:txBody>
      </p:sp>
      <p:sp>
        <p:nvSpPr>
          <p:cNvPr id="9220" name="Shape 97">
            <a:extLst>
              <a:ext uri="{FF2B5EF4-FFF2-40B4-BE49-F238E27FC236}">
                <a16:creationId xmlns:a16="http://schemas.microsoft.com/office/drawing/2014/main" id="{A9442414-08D5-434E-ADDB-B3AA5AE87714}"/>
              </a:ext>
            </a:extLst>
          </p:cNvPr>
          <p:cNvSpPr>
            <a:spLocks noGrp="1"/>
          </p:cNvSpPr>
          <p:nvPr>
            <p:ph type="sldNum" sz="quarter" idx="13"/>
          </p:nvPr>
        </p:nvSpPr>
        <p:spPr>
          <a:xfrm>
            <a:off x="6553200" y="6372225"/>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fld id="{3A10EC66-A012-4C97-AF98-5DA872BC8D4A}" type="slidenum">
              <a:rPr lang="es-ES" altLang="es-ES" sz="1200">
                <a:solidFill>
                  <a:srgbClr val="888888"/>
                </a:solidFill>
                <a:latin typeface="Calibri" panose="020F0502020204030204" pitchFamily="34" charset="0"/>
                <a:sym typeface="Calibri" panose="020F0502020204030204" pitchFamily="34" charset="0"/>
              </a:rPr>
              <a:pPr>
                <a:buFontTx/>
                <a:buNone/>
              </a:pPr>
              <a:t>8</a:t>
            </a:fld>
            <a:endParaRPr lang="es-ES" altLang="es-ES" sz="1200">
              <a:solidFill>
                <a:srgbClr val="888888"/>
              </a:solidFill>
              <a:latin typeface="Calibri" panose="020F0502020204030204" pitchFamily="34" charset="0"/>
              <a:sym typeface="Calibri" panose="020F0502020204030204" pitchFamily="34" charset="0"/>
            </a:endParaRPr>
          </a:p>
        </p:txBody>
      </p:sp>
      <p:sp>
        <p:nvSpPr>
          <p:cNvPr id="9221" name="Shape 98">
            <a:extLst>
              <a:ext uri="{FF2B5EF4-FFF2-40B4-BE49-F238E27FC236}">
                <a16:creationId xmlns:a16="http://schemas.microsoft.com/office/drawing/2014/main" id="{4C59C67E-B22B-4FE0-82EA-70B2B6596D4C}"/>
              </a:ext>
            </a:extLst>
          </p:cNvPr>
          <p:cNvSpPr>
            <a:spLocks noGrp="1"/>
          </p:cNvSpPr>
          <p:nvPr>
            <p:ph type="ftr" sz="quarter" idx="12"/>
          </p:nvPr>
        </p:nvSpPr>
        <p:spPr>
          <a:xfrm>
            <a:off x="360363" y="6372225"/>
            <a:ext cx="1730375"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700" bIns="45700"/>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a:buSzPct val="25000"/>
              <a:buFontTx/>
              <a:buNone/>
            </a:pPr>
            <a:r>
              <a:rPr lang="es-ES" altLang="es-ES" sz="1200">
                <a:solidFill>
                  <a:srgbClr val="888888"/>
                </a:solidFill>
                <a:latin typeface="Calibri" panose="020F0502020204030204" pitchFamily="34" charset="0"/>
                <a:sym typeface="Calibri" panose="020F0502020204030204" pitchFamily="34" charset="0"/>
              </a:rPr>
              <a:t>marimar garcía de la paz</a:t>
            </a:r>
          </a:p>
        </p:txBody>
      </p:sp>
      <p:sp>
        <p:nvSpPr>
          <p:cNvPr id="2" name="Rectángulo 1">
            <a:extLst>
              <a:ext uri="{FF2B5EF4-FFF2-40B4-BE49-F238E27FC236}">
                <a16:creationId xmlns:a16="http://schemas.microsoft.com/office/drawing/2014/main" id="{5D404F25-C337-4DE9-A977-96A3F3AD1030}"/>
              </a:ext>
            </a:extLst>
          </p:cNvPr>
          <p:cNvSpPr/>
          <p:nvPr/>
        </p:nvSpPr>
        <p:spPr>
          <a:xfrm>
            <a:off x="1476375" y="3408363"/>
            <a:ext cx="2447925" cy="6492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2000" dirty="0"/>
              <a:t>a trabajar el metal</a:t>
            </a:r>
          </a:p>
        </p:txBody>
      </p:sp>
      <p:sp>
        <p:nvSpPr>
          <p:cNvPr id="3" name="Rectángulo 2">
            <a:extLst>
              <a:ext uri="{FF2B5EF4-FFF2-40B4-BE49-F238E27FC236}">
                <a16:creationId xmlns:a16="http://schemas.microsoft.com/office/drawing/2014/main" id="{11A45B97-5A03-4856-88C9-04764609D21C}"/>
              </a:ext>
            </a:extLst>
          </p:cNvPr>
          <p:cNvSpPr/>
          <p:nvPr/>
        </p:nvSpPr>
        <p:spPr>
          <a:xfrm>
            <a:off x="4646613" y="3429000"/>
            <a:ext cx="2447925" cy="649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2000" dirty="0"/>
              <a:t>a cuidar el ganado</a:t>
            </a:r>
          </a:p>
        </p:txBody>
      </p:sp>
      <p:pic>
        <p:nvPicPr>
          <p:cNvPr id="13" name="Gráfico 12" descr="Marca de verificación">
            <a:extLst>
              <a:ext uri="{FF2B5EF4-FFF2-40B4-BE49-F238E27FC236}">
                <a16:creationId xmlns:a16="http://schemas.microsoft.com/office/drawing/2014/main" id="{0D878775-1FDD-4785-BFF2-57EFBECF3E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3138" y="3275013"/>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ráfico 14" descr="Cerrar">
            <a:extLst>
              <a:ext uri="{FF2B5EF4-FFF2-40B4-BE49-F238E27FC236}">
                <a16:creationId xmlns:a16="http://schemas.microsoft.com/office/drawing/2014/main" id="{2F175495-7B32-4A82-98AB-B062FD54A9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9413" y="329565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Shape 95">
            <a:extLst>
              <a:ext uri="{FF2B5EF4-FFF2-40B4-BE49-F238E27FC236}">
                <a16:creationId xmlns:a16="http://schemas.microsoft.com/office/drawing/2014/main" id="{40D78C24-48E4-4CEC-996C-BEDA6B11FE1C}"/>
              </a:ext>
            </a:extLst>
          </p:cNvPr>
          <p:cNvSpPr txBox="1">
            <a:spLocks noGrp="1"/>
          </p:cNvSpPr>
          <p:nvPr>
            <p:ph type="title"/>
          </p:nvPr>
        </p:nvSpPr>
        <p:spPr>
          <a:xfrm>
            <a:off x="457200" y="274638"/>
            <a:ext cx="8229600" cy="1143000"/>
          </a:xfrm>
          <a:solidFill>
            <a:srgbClr val="D99593"/>
          </a:solidFill>
        </p:spPr>
        <p:txBody>
          <a:bodyPr tIns="45700" bIns="45700">
            <a:noAutofit/>
          </a:bodyPr>
          <a:lstStyle/>
          <a:p>
            <a:pPr eaLnBrk="1" fontAlgn="auto" hangingPunct="1">
              <a:spcAft>
                <a:spcPts val="0"/>
              </a:spcAft>
              <a:buSzPct val="25000"/>
              <a:defRPr/>
            </a:pPr>
            <a:r>
              <a:rPr lang="es-ES" sz="3959" b="1" dirty="0">
                <a:latin typeface="Arial"/>
                <a:ea typeface="Arial"/>
                <a:cs typeface="Arial"/>
                <a:sym typeface="Arial"/>
              </a:rPr>
              <a:t>El barrio del Sacromonte</a:t>
            </a:r>
            <a:endParaRPr lang="es-ES" sz="2790" b="1" dirty="0">
              <a:latin typeface="Arial"/>
              <a:ea typeface="Arial"/>
              <a:cs typeface="Arial"/>
              <a:sym typeface="Arial"/>
            </a:endParaRPr>
          </a:p>
        </p:txBody>
      </p:sp>
      <p:sp>
        <p:nvSpPr>
          <p:cNvPr id="96" name="Shape 96">
            <a:extLst>
              <a:ext uri="{FF2B5EF4-FFF2-40B4-BE49-F238E27FC236}">
                <a16:creationId xmlns:a16="http://schemas.microsoft.com/office/drawing/2014/main" id="{6BF1ED26-12B1-4B52-9B2A-19E7A213C180}"/>
              </a:ext>
            </a:extLst>
          </p:cNvPr>
          <p:cNvSpPr txBox="1"/>
          <p:nvPr/>
        </p:nvSpPr>
        <p:spPr>
          <a:xfrm>
            <a:off x="468313" y="1628775"/>
            <a:ext cx="8207375" cy="4464050"/>
          </a:xfrm>
          <a:prstGeom prst="rect">
            <a:avLst/>
          </a:prstGeom>
          <a:noFill/>
          <a:ln>
            <a:noFill/>
          </a:ln>
        </p:spPr>
        <p:txBody>
          <a:bodyPr lIns="91425" tIns="45700" rIns="91425" bIns="45700"/>
          <a:lstStyle/>
          <a:p>
            <a:pPr algn="ctr" eaLnBrk="1" fontAlgn="auto" hangingPunct="1">
              <a:spcBef>
                <a:spcPts val="0"/>
              </a:spcBef>
              <a:spcAft>
                <a:spcPts val="0"/>
              </a:spcAft>
              <a:defRPr/>
            </a:pPr>
            <a:r>
              <a:rPr lang="es-ES" sz="2000" b="1" kern="0" dirty="0">
                <a:solidFill>
                  <a:schemeClr val="dk1"/>
                </a:solidFill>
                <a:latin typeface="Calibri"/>
                <a:ea typeface="Calibri"/>
                <a:cs typeface="Calibri"/>
                <a:sym typeface="Calibri"/>
              </a:rPr>
              <a:t>CUESTIONARIO SOBRE EL AUDIO</a:t>
            </a:r>
          </a:p>
          <a:p>
            <a:pPr algn="ctr" eaLnBrk="1" fontAlgn="auto" hangingPunct="1">
              <a:spcBef>
                <a:spcPts val="0"/>
              </a:spcBef>
              <a:spcAft>
                <a:spcPts val="0"/>
              </a:spcAft>
              <a:defRPr/>
            </a:pPr>
            <a:endParaRPr lang="es-ES" sz="2000" b="1" kern="0" dirty="0">
              <a:solidFill>
                <a:schemeClr val="dk1"/>
              </a:solidFill>
              <a:latin typeface="Calibri"/>
              <a:ea typeface="Calibri"/>
              <a:cs typeface="Calibri"/>
              <a:sym typeface="Calibri"/>
            </a:endParaRPr>
          </a:p>
          <a:p>
            <a:pPr algn="ctr" eaLnBrk="1" fontAlgn="auto" hangingPunct="1">
              <a:spcBef>
                <a:spcPts val="0"/>
              </a:spcBef>
              <a:spcAft>
                <a:spcPts val="0"/>
              </a:spcAft>
              <a:defRPr/>
            </a:pPr>
            <a:endParaRPr lang="es-ES" sz="2000" b="1" kern="0" dirty="0">
              <a:solidFill>
                <a:schemeClr val="dk1"/>
              </a:solidFill>
              <a:latin typeface="Calibri"/>
              <a:ea typeface="Calibri"/>
              <a:cs typeface="Calibri"/>
              <a:sym typeface="Calibri"/>
            </a:endParaRPr>
          </a:p>
          <a:p>
            <a:pPr algn="just" eaLnBrk="1" fontAlgn="auto" hangingPunct="1">
              <a:spcBef>
                <a:spcPts val="0"/>
              </a:spcBef>
              <a:spcAft>
                <a:spcPts val="0"/>
              </a:spcAft>
              <a:defRPr/>
            </a:pPr>
            <a:r>
              <a:rPr lang="es-ES" sz="2000" kern="0" dirty="0">
                <a:solidFill>
                  <a:schemeClr val="dk1"/>
                </a:solidFill>
                <a:latin typeface="Calibri"/>
                <a:ea typeface="Calibri"/>
                <a:cs typeface="Calibri"/>
                <a:sym typeface="Calibri"/>
              </a:rPr>
              <a:t> 4.  ¿Había gitanos con anterioridad a los Reyes Católicos?</a:t>
            </a:r>
          </a:p>
          <a:p>
            <a:pPr algn="just" eaLnBrk="1" fontAlgn="auto" hangingPunct="1">
              <a:spcBef>
                <a:spcPts val="0"/>
              </a:spcBef>
              <a:spcAft>
                <a:spcPts val="0"/>
              </a:spcAft>
              <a:defRPr/>
            </a:pPr>
            <a:r>
              <a:rPr lang="es-ES" sz="2000" b="1" kern="0" dirty="0">
                <a:solidFill>
                  <a:schemeClr val="dk1"/>
                </a:solidFill>
                <a:latin typeface="Calibri"/>
                <a:ea typeface="Calibri"/>
                <a:cs typeface="Calibri"/>
                <a:sym typeface="Calibri"/>
              </a:rPr>
              <a:t> </a:t>
            </a:r>
          </a:p>
          <a:p>
            <a:pPr algn="just" eaLnBrk="1" fontAlgn="auto" hangingPunct="1">
              <a:spcBef>
                <a:spcPts val="0"/>
              </a:spcBef>
              <a:spcAft>
                <a:spcPts val="0"/>
              </a:spcAft>
              <a:defRPr/>
            </a:pPr>
            <a:endParaRPr lang="es-ES" sz="2000" b="1" kern="0" dirty="0">
              <a:solidFill>
                <a:schemeClr val="dk1"/>
              </a:solidFill>
              <a:latin typeface="Calibri"/>
              <a:ea typeface="Calibri"/>
              <a:cs typeface="Calibri"/>
              <a:sym typeface="Calibri"/>
            </a:endParaRPr>
          </a:p>
        </p:txBody>
      </p:sp>
      <p:sp>
        <p:nvSpPr>
          <p:cNvPr id="10244" name="Shape 97">
            <a:extLst>
              <a:ext uri="{FF2B5EF4-FFF2-40B4-BE49-F238E27FC236}">
                <a16:creationId xmlns:a16="http://schemas.microsoft.com/office/drawing/2014/main" id="{1499D0DE-819A-4E67-AE5F-62CD903CD826}"/>
              </a:ext>
            </a:extLst>
          </p:cNvPr>
          <p:cNvSpPr>
            <a:spLocks noGrp="1"/>
          </p:cNvSpPr>
          <p:nvPr>
            <p:ph type="sldNum" sz="quarter" idx="13"/>
          </p:nvPr>
        </p:nvSpPr>
        <p:spPr>
          <a:xfrm>
            <a:off x="6553200" y="6372225"/>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Tx/>
              <a:buNone/>
            </a:pPr>
            <a:fld id="{EE32FF15-B5DC-44A4-85E1-D0CD9318A6AF}" type="slidenum">
              <a:rPr lang="es-ES" altLang="es-ES" sz="1200">
                <a:solidFill>
                  <a:srgbClr val="888888"/>
                </a:solidFill>
                <a:latin typeface="Calibri" panose="020F0502020204030204" pitchFamily="34" charset="0"/>
                <a:sym typeface="Calibri" panose="020F0502020204030204" pitchFamily="34" charset="0"/>
              </a:rPr>
              <a:pPr>
                <a:buFontTx/>
                <a:buNone/>
              </a:pPr>
              <a:t>9</a:t>
            </a:fld>
            <a:endParaRPr lang="es-ES" altLang="es-ES" sz="1200">
              <a:solidFill>
                <a:srgbClr val="888888"/>
              </a:solidFill>
              <a:latin typeface="Calibri" panose="020F0502020204030204" pitchFamily="34" charset="0"/>
              <a:sym typeface="Calibri" panose="020F0502020204030204" pitchFamily="34" charset="0"/>
            </a:endParaRPr>
          </a:p>
        </p:txBody>
      </p:sp>
      <p:sp>
        <p:nvSpPr>
          <p:cNvPr id="10245" name="Shape 98">
            <a:extLst>
              <a:ext uri="{FF2B5EF4-FFF2-40B4-BE49-F238E27FC236}">
                <a16:creationId xmlns:a16="http://schemas.microsoft.com/office/drawing/2014/main" id="{C2F2D0CD-DCCE-4AD4-9F22-24F114EF79AA}"/>
              </a:ext>
            </a:extLst>
          </p:cNvPr>
          <p:cNvSpPr>
            <a:spLocks noGrp="1"/>
          </p:cNvSpPr>
          <p:nvPr>
            <p:ph type="ftr" sz="quarter" idx="12"/>
          </p:nvPr>
        </p:nvSpPr>
        <p:spPr>
          <a:xfrm>
            <a:off x="360363" y="6372225"/>
            <a:ext cx="1730375"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700" bIns="45700"/>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a:buSzPct val="25000"/>
              <a:buFontTx/>
              <a:buNone/>
            </a:pPr>
            <a:r>
              <a:rPr lang="es-ES" altLang="es-ES" sz="1200">
                <a:solidFill>
                  <a:srgbClr val="888888"/>
                </a:solidFill>
                <a:latin typeface="Calibri" panose="020F0502020204030204" pitchFamily="34" charset="0"/>
                <a:sym typeface="Calibri" panose="020F0502020204030204" pitchFamily="34" charset="0"/>
              </a:rPr>
              <a:t>marimar garcía de la paz</a:t>
            </a:r>
          </a:p>
        </p:txBody>
      </p:sp>
      <p:sp>
        <p:nvSpPr>
          <p:cNvPr id="2" name="Rectángulo 1">
            <a:extLst>
              <a:ext uri="{FF2B5EF4-FFF2-40B4-BE49-F238E27FC236}">
                <a16:creationId xmlns:a16="http://schemas.microsoft.com/office/drawing/2014/main" id="{D247FDF6-6BCF-425B-AB5B-4DF0EF5FF4F1}"/>
              </a:ext>
            </a:extLst>
          </p:cNvPr>
          <p:cNvSpPr/>
          <p:nvPr/>
        </p:nvSpPr>
        <p:spPr>
          <a:xfrm>
            <a:off x="1476375" y="3408363"/>
            <a:ext cx="2447925" cy="6492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2000" dirty="0"/>
              <a:t>No</a:t>
            </a:r>
          </a:p>
        </p:txBody>
      </p:sp>
      <p:sp>
        <p:nvSpPr>
          <p:cNvPr id="3" name="Rectángulo 2">
            <a:extLst>
              <a:ext uri="{FF2B5EF4-FFF2-40B4-BE49-F238E27FC236}">
                <a16:creationId xmlns:a16="http://schemas.microsoft.com/office/drawing/2014/main" id="{7DCD42ED-223A-4EA0-A060-062DA4B10A0E}"/>
              </a:ext>
            </a:extLst>
          </p:cNvPr>
          <p:cNvSpPr/>
          <p:nvPr/>
        </p:nvSpPr>
        <p:spPr>
          <a:xfrm>
            <a:off x="4640263" y="3408363"/>
            <a:ext cx="2449512" cy="6492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2000" dirty="0"/>
              <a:t>Sí</a:t>
            </a:r>
          </a:p>
        </p:txBody>
      </p:sp>
      <p:pic>
        <p:nvPicPr>
          <p:cNvPr id="10" name="Gráfico 9" descr="Marca de verificación">
            <a:extLst>
              <a:ext uri="{FF2B5EF4-FFF2-40B4-BE49-F238E27FC236}">
                <a16:creationId xmlns:a16="http://schemas.microsoft.com/office/drawing/2014/main" id="{628CDE2D-0CF2-4265-BA17-AB47ADE84B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3138" y="3275013"/>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áfico 10" descr="Cerrar">
            <a:extLst>
              <a:ext uri="{FF2B5EF4-FFF2-40B4-BE49-F238E27FC236}">
                <a16:creationId xmlns:a16="http://schemas.microsoft.com/office/drawing/2014/main" id="{9245DD94-A02E-405E-B462-C76319C0AA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9413" y="329565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467</TotalTime>
  <Words>1838</Words>
  <Application>Microsoft Office PowerPoint</Application>
  <PresentationFormat>Presentación en pantalla (4:3)</PresentationFormat>
  <Paragraphs>310</Paragraphs>
  <Slides>34</Slides>
  <Notes>31</Notes>
  <HiddenSlides>0</HiddenSlides>
  <MMClips>8</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34</vt:i4>
      </vt:variant>
    </vt:vector>
  </HeadingPairs>
  <TitlesOfParts>
    <vt:vector size="38" baseType="lpstr">
      <vt:lpstr>Arial</vt:lpstr>
      <vt:lpstr>Calibri</vt:lpstr>
      <vt:lpstr>Wingdings</vt:lpstr>
      <vt:lpstr>Tema de Office</vt:lpstr>
      <vt:lpstr>Presentación de PowerPoint</vt:lpstr>
      <vt:lpstr>Los gitanos y el sacromonte GRANADA</vt:lpstr>
      <vt:lpstr>Los gitanos del Sacromonte y el flamenco</vt:lpstr>
      <vt:lpstr>Los gitanos del Sacromonte y el flamenco Índice</vt:lpstr>
      <vt:lpstr>El barrio del Sacromonte</vt:lpstr>
      <vt:lpstr>El barrio del Sacromonte</vt:lpstr>
      <vt:lpstr>El barrio del Sacromonte</vt:lpstr>
      <vt:lpstr>El barrio del Sacromonte</vt:lpstr>
      <vt:lpstr>El barrio del Sacromonte</vt:lpstr>
      <vt:lpstr>El barrio del Sacromonte</vt:lpstr>
      <vt:lpstr>El barrio del Sacromonte</vt:lpstr>
      <vt:lpstr>El barrio del Sacromonte</vt:lpstr>
      <vt:lpstr>El barrio del Sacromonte</vt:lpstr>
      <vt:lpstr>El barrio del Sacromonte</vt:lpstr>
      <vt:lpstr>El barrio del Sacromonte</vt:lpstr>
      <vt:lpstr>El arte flamenco: origen</vt:lpstr>
      <vt:lpstr>El arte flamenco Influencias1</vt:lpstr>
      <vt:lpstr>El arte flamenco Influencias2</vt:lpstr>
      <vt:lpstr>El arte flamenco Influencias3</vt:lpstr>
      <vt:lpstr>El arte flamenco Etapas1</vt:lpstr>
      <vt:lpstr>El arte flamenco Etapas2</vt:lpstr>
      <vt:lpstr>El arte flamenco Etapas3</vt:lpstr>
      <vt:lpstr>El arte flamenco Etapas4</vt:lpstr>
      <vt:lpstr>El arte flamenco Estructura tradicional de los bailes flamencos de tablaos 1</vt:lpstr>
      <vt:lpstr>El arte flamenco Estructura tradicional de los bailes flamencos de tablaos 2</vt:lpstr>
      <vt:lpstr>El arte flamenco Estructura tradicional de los bailes flamencos de tablaos 3</vt:lpstr>
      <vt:lpstr>El arte flamenco Estructura tradicional de los bailes flamencos de tablaos 4</vt:lpstr>
      <vt:lpstr>El arte flamenco Taller de palmas 1</vt:lpstr>
      <vt:lpstr>El arte flamenco Taller de palmas 1</vt:lpstr>
      <vt:lpstr>El arte flamenco Taller de palmas 2</vt:lpstr>
      <vt:lpstr>El arte flamenco Taller de palmas 3</vt:lpstr>
      <vt:lpstr>El arte flamenco Taller de palmas (tangos/rumbas) 4</vt:lpstr>
      <vt:lpstr>El arte flamenco Taller de palmas (alegrías) 6</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 arte flamenco</dc:title>
  <dc:creator>Usuario</dc:creator>
  <cp:lastModifiedBy>Alex JD</cp:lastModifiedBy>
  <cp:revision>55</cp:revision>
  <dcterms:modified xsi:type="dcterms:W3CDTF">2020-10-22T09:11:07Z</dcterms:modified>
</cp:coreProperties>
</file>